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81" r:id="rId5"/>
    <p:sldId id="2134804681" r:id="rId6"/>
    <p:sldId id="2134804692" r:id="rId7"/>
    <p:sldId id="2134804695" r:id="rId8"/>
    <p:sldId id="2134804697" r:id="rId9"/>
    <p:sldId id="2134804699" r:id="rId10"/>
    <p:sldId id="2134804698" r:id="rId11"/>
    <p:sldId id="2134804694" r:id="rId12"/>
    <p:sldId id="2134804696" r:id="rId13"/>
    <p:sldId id="2134804693" r:id="rId14"/>
    <p:sldId id="2134804680" r:id="rId15"/>
    <p:sldId id="266" r:id="rId16"/>
    <p:sldId id="288" r:id="rId17"/>
    <p:sldId id="289" r:id="rId18"/>
    <p:sldId id="259" r:id="rId19"/>
    <p:sldId id="21348046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2481D3-F28A-47FD-A4CE-F538F5994960}" type="doc">
      <dgm:prSet loTypeId="urn:microsoft.com/office/officeart/2008/layout/PictureStrips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0E4BD8F-8463-4F0D-BE03-0CA2FE74A240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5C24D1-02BE-4349-AA6D-8A06E2BEB37F}" type="parTrans" cxnId="{B37BFD1E-5414-478C-A20D-C03B3483A5E4}">
      <dgm:prSet/>
      <dgm:spPr/>
      <dgm:t>
        <a:bodyPr/>
        <a:lstStyle/>
        <a:p>
          <a:endParaRPr lang="en-US"/>
        </a:p>
      </dgm:t>
    </dgm:pt>
    <dgm:pt modelId="{333395FB-DB32-4985-B202-692AC55B23BD}" type="sibTrans" cxnId="{B37BFD1E-5414-478C-A20D-C03B3483A5E4}">
      <dgm:prSet/>
      <dgm:spPr/>
      <dgm:t>
        <a:bodyPr/>
        <a:lstStyle/>
        <a:p>
          <a:endParaRPr lang="en-US"/>
        </a:p>
      </dgm:t>
    </dgm:pt>
    <dgm:pt modelId="{A068C5D3-DB78-4EAC-9BA3-D3D9DB3E9005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70AEDB-DF23-41D4-81AA-A1A2DE077549}" type="parTrans" cxnId="{2B63BB2D-4E2B-46D3-B396-6C9F0B5DB01C}">
      <dgm:prSet/>
      <dgm:spPr/>
      <dgm:t>
        <a:bodyPr/>
        <a:lstStyle/>
        <a:p>
          <a:endParaRPr lang="en-US"/>
        </a:p>
      </dgm:t>
    </dgm:pt>
    <dgm:pt modelId="{C56DF2A8-80F6-412D-A266-BD11004AA9C5}" type="sibTrans" cxnId="{2B63BB2D-4E2B-46D3-B396-6C9F0B5DB01C}">
      <dgm:prSet/>
      <dgm:spPr/>
      <dgm:t>
        <a:bodyPr/>
        <a:lstStyle/>
        <a:p>
          <a:endParaRPr lang="en-US"/>
        </a:p>
      </dgm:t>
    </dgm:pt>
    <dgm:pt modelId="{47610D5E-D86E-4AF6-B4D2-4FE9EA06DF6D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302530-6679-4316-99E4-3927AC77AE87}" type="sibTrans" cxnId="{6E3E98A3-C7EB-457C-A7D1-246F63C6F64C}">
      <dgm:prSet/>
      <dgm:spPr/>
      <dgm:t>
        <a:bodyPr/>
        <a:lstStyle/>
        <a:p>
          <a:endParaRPr lang="en-US"/>
        </a:p>
      </dgm:t>
    </dgm:pt>
    <dgm:pt modelId="{9822B27D-0C78-4FED-BC80-DEAB15685EFB}" type="parTrans" cxnId="{6E3E98A3-C7EB-457C-A7D1-246F63C6F64C}">
      <dgm:prSet/>
      <dgm:spPr/>
      <dgm:t>
        <a:bodyPr/>
        <a:lstStyle/>
        <a:p>
          <a:endParaRPr lang="en-US"/>
        </a:p>
      </dgm:t>
    </dgm:pt>
    <dgm:pt modelId="{9E8E822F-6E1C-4C36-9B1E-2FB6A3F0A463}" type="pres">
      <dgm:prSet presAssocID="{552481D3-F28A-47FD-A4CE-F538F5994960}" presName="Name0" presStyleCnt="0">
        <dgm:presLayoutVars>
          <dgm:dir/>
          <dgm:resizeHandles val="exact"/>
        </dgm:presLayoutVars>
      </dgm:prSet>
      <dgm:spPr/>
    </dgm:pt>
    <dgm:pt modelId="{8DEE8EAC-BBB3-4BE8-B0E5-4FA7B1C0E948}" type="pres">
      <dgm:prSet presAssocID="{00E4BD8F-8463-4F0D-BE03-0CA2FE74A240}" presName="composite" presStyleCnt="0"/>
      <dgm:spPr/>
    </dgm:pt>
    <dgm:pt modelId="{51B11627-EBA5-42DC-B657-CA082A7F3C36}" type="pres">
      <dgm:prSet presAssocID="{00E4BD8F-8463-4F0D-BE03-0CA2FE74A240}" presName="rect1" presStyleLbl="trAlignAcc1" presStyleIdx="0" presStyleCnt="3">
        <dgm:presLayoutVars>
          <dgm:bulletEnabled val="1"/>
        </dgm:presLayoutVars>
      </dgm:prSet>
      <dgm:spPr/>
    </dgm:pt>
    <dgm:pt modelId="{C86AB3B6-1709-4C2C-A8D1-DE20BB45C1A7}" type="pres">
      <dgm:prSet presAssocID="{00E4BD8F-8463-4F0D-BE03-0CA2FE74A240}" presName="rect2" presStyleLbl="fgImgPlace1" presStyleIdx="0" presStyleCnt="3"/>
      <dgm:spPr/>
    </dgm:pt>
    <dgm:pt modelId="{6AF74AC7-6A59-4D3A-B8F4-CB9D6D040BF2}" type="pres">
      <dgm:prSet presAssocID="{333395FB-DB32-4985-B202-692AC55B23BD}" presName="sibTrans" presStyleCnt="0"/>
      <dgm:spPr/>
    </dgm:pt>
    <dgm:pt modelId="{FC37BFCA-E83A-482A-B27E-3523D1E8F891}" type="pres">
      <dgm:prSet presAssocID="{47610D5E-D86E-4AF6-B4D2-4FE9EA06DF6D}" presName="composite" presStyleCnt="0"/>
      <dgm:spPr/>
    </dgm:pt>
    <dgm:pt modelId="{08882D9B-059D-477C-BFDA-AF9073DFFE72}" type="pres">
      <dgm:prSet presAssocID="{47610D5E-D86E-4AF6-B4D2-4FE9EA06DF6D}" presName="rect1" presStyleLbl="trAlignAcc1" presStyleIdx="1" presStyleCnt="3">
        <dgm:presLayoutVars>
          <dgm:bulletEnabled val="1"/>
        </dgm:presLayoutVars>
      </dgm:prSet>
      <dgm:spPr/>
    </dgm:pt>
    <dgm:pt modelId="{BA790331-DFEE-4142-88CB-966E9D362FAA}" type="pres">
      <dgm:prSet presAssocID="{47610D5E-D86E-4AF6-B4D2-4FE9EA06DF6D}" presName="rect2" presStyleLbl="fgImgPlace1" presStyleIdx="1" presStyleCnt="3"/>
      <dgm:spPr/>
    </dgm:pt>
    <dgm:pt modelId="{470AE16F-6E34-4C42-8553-1CDA86E8348C}" type="pres">
      <dgm:prSet presAssocID="{9E302530-6679-4316-99E4-3927AC77AE87}" presName="sibTrans" presStyleCnt="0"/>
      <dgm:spPr/>
    </dgm:pt>
    <dgm:pt modelId="{535A7429-0B5C-44B0-BC66-3ADFC6ADF943}" type="pres">
      <dgm:prSet presAssocID="{A068C5D3-DB78-4EAC-9BA3-D3D9DB3E9005}" presName="composite" presStyleCnt="0"/>
      <dgm:spPr/>
    </dgm:pt>
    <dgm:pt modelId="{2FDD157D-8EF6-431E-915B-8EBBB5416164}" type="pres">
      <dgm:prSet presAssocID="{A068C5D3-DB78-4EAC-9BA3-D3D9DB3E9005}" presName="rect1" presStyleLbl="trAlignAcc1" presStyleIdx="2" presStyleCnt="3">
        <dgm:presLayoutVars>
          <dgm:bulletEnabled val="1"/>
        </dgm:presLayoutVars>
      </dgm:prSet>
      <dgm:spPr/>
    </dgm:pt>
    <dgm:pt modelId="{54035B56-A389-44D1-9DD5-DB243362419F}" type="pres">
      <dgm:prSet presAssocID="{A068C5D3-DB78-4EAC-9BA3-D3D9DB3E9005}" presName="rect2" presStyleLbl="fgImgPlace1" presStyleIdx="2" presStyleCnt="3"/>
      <dgm:spPr/>
    </dgm:pt>
  </dgm:ptLst>
  <dgm:cxnLst>
    <dgm:cxn modelId="{8ADB8001-04B8-4973-89F2-208ED8B4E3A0}" type="presOf" srcId="{A068C5D3-DB78-4EAC-9BA3-D3D9DB3E9005}" destId="{2FDD157D-8EF6-431E-915B-8EBBB5416164}" srcOrd="0" destOrd="0" presId="urn:microsoft.com/office/officeart/2008/layout/PictureStrips"/>
    <dgm:cxn modelId="{B37BFD1E-5414-478C-A20D-C03B3483A5E4}" srcId="{552481D3-F28A-47FD-A4CE-F538F5994960}" destId="{00E4BD8F-8463-4F0D-BE03-0CA2FE74A240}" srcOrd="0" destOrd="0" parTransId="{3B5C24D1-02BE-4349-AA6D-8A06E2BEB37F}" sibTransId="{333395FB-DB32-4985-B202-692AC55B23BD}"/>
    <dgm:cxn modelId="{2B63BB2D-4E2B-46D3-B396-6C9F0B5DB01C}" srcId="{552481D3-F28A-47FD-A4CE-F538F5994960}" destId="{A068C5D3-DB78-4EAC-9BA3-D3D9DB3E9005}" srcOrd="2" destOrd="0" parTransId="{5370AEDB-DF23-41D4-81AA-A1A2DE077549}" sibTransId="{C56DF2A8-80F6-412D-A266-BD11004AA9C5}"/>
    <dgm:cxn modelId="{3C640B8E-C781-4CD7-9BDA-93B758CB97B3}" type="presOf" srcId="{47610D5E-D86E-4AF6-B4D2-4FE9EA06DF6D}" destId="{08882D9B-059D-477C-BFDA-AF9073DFFE72}" srcOrd="0" destOrd="0" presId="urn:microsoft.com/office/officeart/2008/layout/PictureStrips"/>
    <dgm:cxn modelId="{6E3E98A3-C7EB-457C-A7D1-246F63C6F64C}" srcId="{552481D3-F28A-47FD-A4CE-F538F5994960}" destId="{47610D5E-D86E-4AF6-B4D2-4FE9EA06DF6D}" srcOrd="1" destOrd="0" parTransId="{9822B27D-0C78-4FED-BC80-DEAB15685EFB}" sibTransId="{9E302530-6679-4316-99E4-3927AC77AE87}"/>
    <dgm:cxn modelId="{8795F5A8-F592-4E60-88EA-4099F2AF9D71}" type="presOf" srcId="{552481D3-F28A-47FD-A4CE-F538F5994960}" destId="{9E8E822F-6E1C-4C36-9B1E-2FB6A3F0A463}" srcOrd="0" destOrd="0" presId="urn:microsoft.com/office/officeart/2008/layout/PictureStrips"/>
    <dgm:cxn modelId="{641F33F7-95C6-4CE3-BF32-DFC1176A27AF}" type="presOf" srcId="{00E4BD8F-8463-4F0D-BE03-0CA2FE74A240}" destId="{51B11627-EBA5-42DC-B657-CA082A7F3C36}" srcOrd="0" destOrd="0" presId="urn:microsoft.com/office/officeart/2008/layout/PictureStrips"/>
    <dgm:cxn modelId="{EC2B6171-EFB3-417A-86B5-36712A3FBAB0}" type="presParOf" srcId="{9E8E822F-6E1C-4C36-9B1E-2FB6A3F0A463}" destId="{8DEE8EAC-BBB3-4BE8-B0E5-4FA7B1C0E948}" srcOrd="0" destOrd="0" presId="urn:microsoft.com/office/officeart/2008/layout/PictureStrips"/>
    <dgm:cxn modelId="{421A6C4C-2FBA-44EC-95E3-60ABD939E9AE}" type="presParOf" srcId="{8DEE8EAC-BBB3-4BE8-B0E5-4FA7B1C0E948}" destId="{51B11627-EBA5-42DC-B657-CA082A7F3C36}" srcOrd="0" destOrd="0" presId="urn:microsoft.com/office/officeart/2008/layout/PictureStrips"/>
    <dgm:cxn modelId="{CDE439DC-4777-4BE5-85AE-2BC3017D7CB8}" type="presParOf" srcId="{8DEE8EAC-BBB3-4BE8-B0E5-4FA7B1C0E948}" destId="{C86AB3B6-1709-4C2C-A8D1-DE20BB45C1A7}" srcOrd="1" destOrd="0" presId="urn:microsoft.com/office/officeart/2008/layout/PictureStrips"/>
    <dgm:cxn modelId="{E3341F8D-EE7A-43DF-AC4E-D918EA5DF5F1}" type="presParOf" srcId="{9E8E822F-6E1C-4C36-9B1E-2FB6A3F0A463}" destId="{6AF74AC7-6A59-4D3A-B8F4-CB9D6D040BF2}" srcOrd="1" destOrd="0" presId="urn:microsoft.com/office/officeart/2008/layout/PictureStrips"/>
    <dgm:cxn modelId="{1BC0A7A1-853A-4529-B6DE-BFFEC4684DFE}" type="presParOf" srcId="{9E8E822F-6E1C-4C36-9B1E-2FB6A3F0A463}" destId="{FC37BFCA-E83A-482A-B27E-3523D1E8F891}" srcOrd="2" destOrd="0" presId="urn:microsoft.com/office/officeart/2008/layout/PictureStrips"/>
    <dgm:cxn modelId="{1061522C-00C3-4131-BE45-2D7C3A9B9094}" type="presParOf" srcId="{FC37BFCA-E83A-482A-B27E-3523D1E8F891}" destId="{08882D9B-059D-477C-BFDA-AF9073DFFE72}" srcOrd="0" destOrd="0" presId="urn:microsoft.com/office/officeart/2008/layout/PictureStrips"/>
    <dgm:cxn modelId="{0686405E-2D74-4679-87A4-312D424B29B8}" type="presParOf" srcId="{FC37BFCA-E83A-482A-B27E-3523D1E8F891}" destId="{BA790331-DFEE-4142-88CB-966E9D362FAA}" srcOrd="1" destOrd="0" presId="urn:microsoft.com/office/officeart/2008/layout/PictureStrips"/>
    <dgm:cxn modelId="{F3CBE967-D701-44E7-8A22-6B849DC5712D}" type="presParOf" srcId="{9E8E822F-6E1C-4C36-9B1E-2FB6A3F0A463}" destId="{470AE16F-6E34-4C42-8553-1CDA86E8348C}" srcOrd="3" destOrd="0" presId="urn:microsoft.com/office/officeart/2008/layout/PictureStrips"/>
    <dgm:cxn modelId="{D7E3BF89-827D-4BE2-9DF1-9DE629BDD628}" type="presParOf" srcId="{9E8E822F-6E1C-4C36-9B1E-2FB6A3F0A463}" destId="{535A7429-0B5C-44B0-BC66-3ADFC6ADF943}" srcOrd="4" destOrd="0" presId="urn:microsoft.com/office/officeart/2008/layout/PictureStrips"/>
    <dgm:cxn modelId="{FEDE5C43-6392-4A1E-A38B-DE0388AC7034}" type="presParOf" srcId="{535A7429-0B5C-44B0-BC66-3ADFC6ADF943}" destId="{2FDD157D-8EF6-431E-915B-8EBBB5416164}" srcOrd="0" destOrd="0" presId="urn:microsoft.com/office/officeart/2008/layout/PictureStrips"/>
    <dgm:cxn modelId="{3E91941E-54AD-48FB-9340-2D013B8BBC95}" type="presParOf" srcId="{535A7429-0B5C-44B0-BC66-3ADFC6ADF943}" destId="{54035B56-A389-44D1-9DD5-DB243362419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063003-869D-4414-A99B-791B379AB7D5}" type="doc">
      <dgm:prSet loTypeId="urn:microsoft.com/office/officeart/2008/layout/PictureGrid" loCatId="pictur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4921D1E-7D32-4D8A-B57E-1630ECA227F2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D1294E-E198-4CDA-834D-ABFE72D2BB68}" type="parTrans" cxnId="{E3702900-F0CF-4DD4-8337-5F9A23AECB2C}">
      <dgm:prSet/>
      <dgm:spPr/>
      <dgm:t>
        <a:bodyPr/>
        <a:lstStyle/>
        <a:p>
          <a:endParaRPr lang="en-US"/>
        </a:p>
      </dgm:t>
    </dgm:pt>
    <dgm:pt modelId="{747FF750-790D-4760-B9FC-08FF230BB1E9}" type="sibTrans" cxnId="{E3702900-F0CF-4DD4-8337-5F9A23AECB2C}">
      <dgm:prSet/>
      <dgm:spPr/>
      <dgm:t>
        <a:bodyPr/>
        <a:lstStyle/>
        <a:p>
          <a:endParaRPr lang="en-US"/>
        </a:p>
      </dgm:t>
    </dgm:pt>
    <dgm:pt modelId="{5E67E53F-55A1-41ED-931E-160A529DF449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0C2174-587E-4C5D-9DC1-BA847CDEBB66}" type="parTrans" cxnId="{347A4FC4-6995-475A-9C13-A909DF202E9A}">
      <dgm:prSet/>
      <dgm:spPr/>
      <dgm:t>
        <a:bodyPr/>
        <a:lstStyle/>
        <a:p>
          <a:endParaRPr lang="en-US"/>
        </a:p>
      </dgm:t>
    </dgm:pt>
    <dgm:pt modelId="{48EB7843-EB65-44CD-8D22-7324D8D8F25B}" type="sibTrans" cxnId="{347A4FC4-6995-475A-9C13-A909DF202E9A}">
      <dgm:prSet/>
      <dgm:spPr/>
      <dgm:t>
        <a:bodyPr/>
        <a:lstStyle/>
        <a:p>
          <a:endParaRPr lang="en-US"/>
        </a:p>
      </dgm:t>
    </dgm:pt>
    <dgm:pt modelId="{AF3DC08A-BC88-40B8-9C81-B7392D0AC508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AB8A4FE-DEC8-43C3-9770-ABB117DEB528}" type="parTrans" cxnId="{297E904C-A558-414A-A624-29378F120A58}">
      <dgm:prSet/>
      <dgm:spPr/>
      <dgm:t>
        <a:bodyPr/>
        <a:lstStyle/>
        <a:p>
          <a:endParaRPr lang="en-US"/>
        </a:p>
      </dgm:t>
    </dgm:pt>
    <dgm:pt modelId="{1AD99B87-9CE0-47EF-BEEC-345221E7CB73}" type="sibTrans" cxnId="{297E904C-A558-414A-A624-29378F120A58}">
      <dgm:prSet/>
      <dgm:spPr/>
      <dgm:t>
        <a:bodyPr/>
        <a:lstStyle/>
        <a:p>
          <a:endParaRPr lang="en-US"/>
        </a:p>
      </dgm:t>
    </dgm:pt>
    <dgm:pt modelId="{84742B44-09AD-43E7-8E97-F39843FC948D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6725E3-FE41-4E21-AA25-025B6577166B}" type="parTrans" cxnId="{852588BD-E1F2-4BC8-AF22-47A3AC7E252C}">
      <dgm:prSet/>
      <dgm:spPr/>
      <dgm:t>
        <a:bodyPr/>
        <a:lstStyle/>
        <a:p>
          <a:endParaRPr lang="en-US"/>
        </a:p>
      </dgm:t>
    </dgm:pt>
    <dgm:pt modelId="{260B1D87-172D-4B2E-A351-6C57CAB9F471}" type="sibTrans" cxnId="{852588BD-E1F2-4BC8-AF22-47A3AC7E252C}">
      <dgm:prSet/>
      <dgm:spPr/>
      <dgm:t>
        <a:bodyPr/>
        <a:lstStyle/>
        <a:p>
          <a:endParaRPr lang="en-US"/>
        </a:p>
      </dgm:t>
    </dgm:pt>
    <dgm:pt modelId="{124EF9CB-CF70-4860-AB23-8114FAE1F64C}">
      <dgm:prSet phldrT="[Text]" custT="1"/>
      <dgm:spPr/>
      <dgm:t>
        <a:bodyPr/>
        <a:lstStyle/>
        <a:p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gm:t>
    </dgm:pt>
    <dgm:pt modelId="{734D14BD-8D2C-44B7-8EF2-F019760F8013}" type="parTrans" cxnId="{0C356561-B3A2-4A05-B4D7-FAD59EA442B9}">
      <dgm:prSet/>
      <dgm:spPr/>
      <dgm:t>
        <a:bodyPr/>
        <a:lstStyle/>
        <a:p>
          <a:endParaRPr lang="en-US"/>
        </a:p>
      </dgm:t>
    </dgm:pt>
    <dgm:pt modelId="{CAA6331B-5682-4108-92E8-03569FB163A8}" type="sibTrans" cxnId="{0C356561-B3A2-4A05-B4D7-FAD59EA442B9}">
      <dgm:prSet/>
      <dgm:spPr/>
      <dgm:t>
        <a:bodyPr/>
        <a:lstStyle/>
        <a:p>
          <a:endParaRPr lang="en-US"/>
        </a:p>
      </dgm:t>
    </dgm:pt>
    <dgm:pt modelId="{DEF3E5FE-EBE0-429C-A38B-5E67C118227D}" type="pres">
      <dgm:prSet presAssocID="{AD063003-869D-4414-A99B-791B379AB7D5}" presName="Name0" presStyleCnt="0">
        <dgm:presLayoutVars>
          <dgm:dir/>
        </dgm:presLayoutVars>
      </dgm:prSet>
      <dgm:spPr/>
    </dgm:pt>
    <dgm:pt modelId="{0E215BA5-485E-4A63-99FF-0EEDC1D1D5F3}" type="pres">
      <dgm:prSet presAssocID="{04921D1E-7D32-4D8A-B57E-1630ECA227F2}" presName="composite" presStyleCnt="0"/>
      <dgm:spPr/>
    </dgm:pt>
    <dgm:pt modelId="{94BAD8BD-1F72-48DB-A815-6E8F4C8B9841}" type="pres">
      <dgm:prSet presAssocID="{04921D1E-7D32-4D8A-B57E-1630ECA227F2}" presName="rect2" presStyleLbl="revTx" presStyleIdx="0" presStyleCnt="5">
        <dgm:presLayoutVars>
          <dgm:bulletEnabled val="1"/>
        </dgm:presLayoutVars>
      </dgm:prSet>
      <dgm:spPr/>
    </dgm:pt>
    <dgm:pt modelId="{9683FA33-B320-493C-B7B2-84FA429B0827}" type="pres">
      <dgm:prSet presAssocID="{04921D1E-7D32-4D8A-B57E-1630ECA227F2}" presName="rect1" presStyleLbl="alignImgPlace1" presStyleIdx="0" presStyleCnt="5"/>
      <dgm:spPr/>
    </dgm:pt>
    <dgm:pt modelId="{7C748973-36DD-4CB8-82BA-6D90CC04A925}" type="pres">
      <dgm:prSet presAssocID="{747FF750-790D-4760-B9FC-08FF230BB1E9}" presName="sibTrans" presStyleCnt="0"/>
      <dgm:spPr/>
    </dgm:pt>
    <dgm:pt modelId="{747A1803-8069-429F-868C-7C6F50592297}" type="pres">
      <dgm:prSet presAssocID="{5E67E53F-55A1-41ED-931E-160A529DF449}" presName="composite" presStyleCnt="0"/>
      <dgm:spPr/>
    </dgm:pt>
    <dgm:pt modelId="{EAA28AFD-812E-42C8-AD45-45D0C53F9A20}" type="pres">
      <dgm:prSet presAssocID="{5E67E53F-55A1-41ED-931E-160A529DF449}" presName="rect2" presStyleLbl="revTx" presStyleIdx="1" presStyleCnt="5">
        <dgm:presLayoutVars>
          <dgm:bulletEnabled val="1"/>
        </dgm:presLayoutVars>
      </dgm:prSet>
      <dgm:spPr/>
    </dgm:pt>
    <dgm:pt modelId="{9BA609C6-D27A-415C-93EB-42F3A541F92D}" type="pres">
      <dgm:prSet presAssocID="{5E67E53F-55A1-41ED-931E-160A529DF449}" presName="rect1" presStyleLbl="alignImgPlace1" presStyleIdx="1" presStyleCnt="5"/>
      <dgm:spPr/>
    </dgm:pt>
    <dgm:pt modelId="{268A7D85-4087-462D-98FD-262B7CD5D317}" type="pres">
      <dgm:prSet presAssocID="{48EB7843-EB65-44CD-8D22-7324D8D8F25B}" presName="sibTrans" presStyleCnt="0"/>
      <dgm:spPr/>
    </dgm:pt>
    <dgm:pt modelId="{68CAAA1F-0AC9-41C7-BD5A-FFDC8347CEDA}" type="pres">
      <dgm:prSet presAssocID="{AF3DC08A-BC88-40B8-9C81-B7392D0AC508}" presName="composite" presStyleCnt="0"/>
      <dgm:spPr/>
    </dgm:pt>
    <dgm:pt modelId="{4886F4BF-8977-4C72-B49D-9C9EC88325F7}" type="pres">
      <dgm:prSet presAssocID="{AF3DC08A-BC88-40B8-9C81-B7392D0AC508}" presName="rect2" presStyleLbl="revTx" presStyleIdx="2" presStyleCnt="5">
        <dgm:presLayoutVars>
          <dgm:bulletEnabled val="1"/>
        </dgm:presLayoutVars>
      </dgm:prSet>
      <dgm:spPr/>
    </dgm:pt>
    <dgm:pt modelId="{32597666-42CC-404E-9E1F-D4F9E0E5F9EB}" type="pres">
      <dgm:prSet presAssocID="{AF3DC08A-BC88-40B8-9C81-B7392D0AC508}" presName="rect1" presStyleLbl="alignImgPlace1" presStyleIdx="2" presStyleCnt="5"/>
      <dgm:spPr/>
    </dgm:pt>
    <dgm:pt modelId="{E19CC36B-CC41-4790-9C2D-A3462C9E880D}" type="pres">
      <dgm:prSet presAssocID="{1AD99B87-9CE0-47EF-BEEC-345221E7CB73}" presName="sibTrans" presStyleCnt="0"/>
      <dgm:spPr/>
    </dgm:pt>
    <dgm:pt modelId="{3D62C4C9-05F4-4421-B346-7FB6E50C7CB3}" type="pres">
      <dgm:prSet presAssocID="{84742B44-09AD-43E7-8E97-F39843FC948D}" presName="composite" presStyleCnt="0"/>
      <dgm:spPr/>
    </dgm:pt>
    <dgm:pt modelId="{341E2ACF-5CC1-41F5-A17B-8B59B302B79D}" type="pres">
      <dgm:prSet presAssocID="{84742B44-09AD-43E7-8E97-F39843FC948D}" presName="rect2" presStyleLbl="revTx" presStyleIdx="3" presStyleCnt="5">
        <dgm:presLayoutVars>
          <dgm:bulletEnabled val="1"/>
        </dgm:presLayoutVars>
      </dgm:prSet>
      <dgm:spPr/>
    </dgm:pt>
    <dgm:pt modelId="{0FAC54DC-4CF8-4A15-ABB8-F8E0552E33EF}" type="pres">
      <dgm:prSet presAssocID="{84742B44-09AD-43E7-8E97-F39843FC948D}" presName="rect1" presStyleLbl="alignImgPlace1" presStyleIdx="3" presStyleCnt="5"/>
      <dgm:spPr/>
    </dgm:pt>
    <dgm:pt modelId="{1C63EE5C-4590-445C-975B-59185A5C1739}" type="pres">
      <dgm:prSet presAssocID="{260B1D87-172D-4B2E-A351-6C57CAB9F471}" presName="sibTrans" presStyleCnt="0"/>
      <dgm:spPr/>
    </dgm:pt>
    <dgm:pt modelId="{ED0B094B-42A9-42B4-BEBD-99AB6A0932D4}" type="pres">
      <dgm:prSet presAssocID="{124EF9CB-CF70-4860-AB23-8114FAE1F64C}" presName="composite" presStyleCnt="0"/>
      <dgm:spPr/>
    </dgm:pt>
    <dgm:pt modelId="{CD66F90E-22BE-44F9-9791-245C36C1D3E6}" type="pres">
      <dgm:prSet presAssocID="{124EF9CB-CF70-4860-AB23-8114FAE1F64C}" presName="rect2" presStyleLbl="revTx" presStyleIdx="4" presStyleCnt="5">
        <dgm:presLayoutVars>
          <dgm:bulletEnabled val="1"/>
        </dgm:presLayoutVars>
      </dgm:prSet>
      <dgm:spPr/>
    </dgm:pt>
    <dgm:pt modelId="{7BBF8E7F-BD94-4C10-9478-221C43A6ECF1}" type="pres">
      <dgm:prSet presAssocID="{124EF9CB-CF70-4860-AB23-8114FAE1F64C}" presName="rect1" presStyleLbl="alignImgPlace1" presStyleIdx="4" presStyleCnt="5"/>
      <dgm:spPr/>
    </dgm:pt>
  </dgm:ptLst>
  <dgm:cxnLst>
    <dgm:cxn modelId="{E3702900-F0CF-4DD4-8337-5F9A23AECB2C}" srcId="{AD063003-869D-4414-A99B-791B379AB7D5}" destId="{04921D1E-7D32-4D8A-B57E-1630ECA227F2}" srcOrd="0" destOrd="0" parTransId="{43D1294E-E198-4CDA-834D-ABFE72D2BB68}" sibTransId="{747FF750-790D-4760-B9FC-08FF230BB1E9}"/>
    <dgm:cxn modelId="{9FB3073E-16F3-42E0-9C58-48805D51A7EE}" type="presOf" srcId="{AD063003-869D-4414-A99B-791B379AB7D5}" destId="{DEF3E5FE-EBE0-429C-A38B-5E67C118227D}" srcOrd="0" destOrd="0" presId="urn:microsoft.com/office/officeart/2008/layout/PictureGrid"/>
    <dgm:cxn modelId="{8F961E60-B3BA-47F3-82EF-08FC5FC3FF42}" type="presOf" srcId="{04921D1E-7D32-4D8A-B57E-1630ECA227F2}" destId="{94BAD8BD-1F72-48DB-A815-6E8F4C8B9841}" srcOrd="0" destOrd="0" presId="urn:microsoft.com/office/officeart/2008/layout/PictureGrid"/>
    <dgm:cxn modelId="{0C356561-B3A2-4A05-B4D7-FAD59EA442B9}" srcId="{AD063003-869D-4414-A99B-791B379AB7D5}" destId="{124EF9CB-CF70-4860-AB23-8114FAE1F64C}" srcOrd="4" destOrd="0" parTransId="{734D14BD-8D2C-44B7-8EF2-F019760F8013}" sibTransId="{CAA6331B-5682-4108-92E8-03569FB163A8}"/>
    <dgm:cxn modelId="{297E904C-A558-414A-A624-29378F120A58}" srcId="{AD063003-869D-4414-A99B-791B379AB7D5}" destId="{AF3DC08A-BC88-40B8-9C81-B7392D0AC508}" srcOrd="2" destOrd="0" parTransId="{3AB8A4FE-DEC8-43C3-9770-ABB117DEB528}" sibTransId="{1AD99B87-9CE0-47EF-BEEC-345221E7CB73}"/>
    <dgm:cxn modelId="{A95167A2-81E4-4A57-93BC-0DDF74CE0347}" type="presOf" srcId="{84742B44-09AD-43E7-8E97-F39843FC948D}" destId="{341E2ACF-5CC1-41F5-A17B-8B59B302B79D}" srcOrd="0" destOrd="0" presId="urn:microsoft.com/office/officeart/2008/layout/PictureGrid"/>
    <dgm:cxn modelId="{D17B12A7-7596-4D56-9B16-7ABE3133F931}" type="presOf" srcId="{AF3DC08A-BC88-40B8-9C81-B7392D0AC508}" destId="{4886F4BF-8977-4C72-B49D-9C9EC88325F7}" srcOrd="0" destOrd="0" presId="urn:microsoft.com/office/officeart/2008/layout/PictureGrid"/>
    <dgm:cxn modelId="{852588BD-E1F2-4BC8-AF22-47A3AC7E252C}" srcId="{AD063003-869D-4414-A99B-791B379AB7D5}" destId="{84742B44-09AD-43E7-8E97-F39843FC948D}" srcOrd="3" destOrd="0" parTransId="{C66725E3-FE41-4E21-AA25-025B6577166B}" sibTransId="{260B1D87-172D-4B2E-A351-6C57CAB9F471}"/>
    <dgm:cxn modelId="{347A4FC4-6995-475A-9C13-A909DF202E9A}" srcId="{AD063003-869D-4414-A99B-791B379AB7D5}" destId="{5E67E53F-55A1-41ED-931E-160A529DF449}" srcOrd="1" destOrd="0" parTransId="{E20C2174-587E-4C5D-9DC1-BA847CDEBB66}" sibTransId="{48EB7843-EB65-44CD-8D22-7324D8D8F25B}"/>
    <dgm:cxn modelId="{1A5F27CE-CCE5-45C6-A279-C3AB29CFE0ED}" type="presOf" srcId="{5E67E53F-55A1-41ED-931E-160A529DF449}" destId="{EAA28AFD-812E-42C8-AD45-45D0C53F9A20}" srcOrd="0" destOrd="0" presId="urn:microsoft.com/office/officeart/2008/layout/PictureGrid"/>
    <dgm:cxn modelId="{2B4423FF-FCE9-42DA-9AA8-82FCC645CD39}" type="presOf" srcId="{124EF9CB-CF70-4860-AB23-8114FAE1F64C}" destId="{CD66F90E-22BE-44F9-9791-245C36C1D3E6}" srcOrd="0" destOrd="0" presId="urn:microsoft.com/office/officeart/2008/layout/PictureGrid"/>
    <dgm:cxn modelId="{0DA1B2FE-45E2-4AA6-A376-53AC5A375F20}" type="presParOf" srcId="{DEF3E5FE-EBE0-429C-A38B-5E67C118227D}" destId="{0E215BA5-485E-4A63-99FF-0EEDC1D1D5F3}" srcOrd="0" destOrd="0" presId="urn:microsoft.com/office/officeart/2008/layout/PictureGrid"/>
    <dgm:cxn modelId="{D44D3E8F-A5EF-4A27-A4B9-B965D98E27B5}" type="presParOf" srcId="{0E215BA5-485E-4A63-99FF-0EEDC1D1D5F3}" destId="{94BAD8BD-1F72-48DB-A815-6E8F4C8B9841}" srcOrd="0" destOrd="0" presId="urn:microsoft.com/office/officeart/2008/layout/PictureGrid"/>
    <dgm:cxn modelId="{98EE1CB7-64C1-434A-81A5-A8448B759463}" type="presParOf" srcId="{0E215BA5-485E-4A63-99FF-0EEDC1D1D5F3}" destId="{9683FA33-B320-493C-B7B2-84FA429B0827}" srcOrd="1" destOrd="0" presId="urn:microsoft.com/office/officeart/2008/layout/PictureGrid"/>
    <dgm:cxn modelId="{7E5B7916-F6AE-427D-AF91-4AEA9B74EF2B}" type="presParOf" srcId="{DEF3E5FE-EBE0-429C-A38B-5E67C118227D}" destId="{7C748973-36DD-4CB8-82BA-6D90CC04A925}" srcOrd="1" destOrd="0" presId="urn:microsoft.com/office/officeart/2008/layout/PictureGrid"/>
    <dgm:cxn modelId="{6D9FCE02-7C28-4441-983D-22AC20F39747}" type="presParOf" srcId="{DEF3E5FE-EBE0-429C-A38B-5E67C118227D}" destId="{747A1803-8069-429F-868C-7C6F50592297}" srcOrd="2" destOrd="0" presId="urn:microsoft.com/office/officeart/2008/layout/PictureGrid"/>
    <dgm:cxn modelId="{C37BCD39-A3EB-4255-B5B8-EBA64EB7DCBD}" type="presParOf" srcId="{747A1803-8069-429F-868C-7C6F50592297}" destId="{EAA28AFD-812E-42C8-AD45-45D0C53F9A20}" srcOrd="0" destOrd="0" presId="urn:microsoft.com/office/officeart/2008/layout/PictureGrid"/>
    <dgm:cxn modelId="{CE07E2B9-488F-49D7-8453-73DDC8A523B4}" type="presParOf" srcId="{747A1803-8069-429F-868C-7C6F50592297}" destId="{9BA609C6-D27A-415C-93EB-42F3A541F92D}" srcOrd="1" destOrd="0" presId="urn:microsoft.com/office/officeart/2008/layout/PictureGrid"/>
    <dgm:cxn modelId="{0D4DC78B-0FAA-45B2-B2D2-67BBE9CF5C0F}" type="presParOf" srcId="{DEF3E5FE-EBE0-429C-A38B-5E67C118227D}" destId="{268A7D85-4087-462D-98FD-262B7CD5D317}" srcOrd="3" destOrd="0" presId="urn:microsoft.com/office/officeart/2008/layout/PictureGrid"/>
    <dgm:cxn modelId="{2EC590AE-BEBF-44E0-9800-91340421188F}" type="presParOf" srcId="{DEF3E5FE-EBE0-429C-A38B-5E67C118227D}" destId="{68CAAA1F-0AC9-41C7-BD5A-FFDC8347CEDA}" srcOrd="4" destOrd="0" presId="urn:microsoft.com/office/officeart/2008/layout/PictureGrid"/>
    <dgm:cxn modelId="{F62DA161-2B25-4425-9249-BAD44E707BD1}" type="presParOf" srcId="{68CAAA1F-0AC9-41C7-BD5A-FFDC8347CEDA}" destId="{4886F4BF-8977-4C72-B49D-9C9EC88325F7}" srcOrd="0" destOrd="0" presId="urn:microsoft.com/office/officeart/2008/layout/PictureGrid"/>
    <dgm:cxn modelId="{BAD7EE4A-8537-4225-92A5-661D5DAB576E}" type="presParOf" srcId="{68CAAA1F-0AC9-41C7-BD5A-FFDC8347CEDA}" destId="{32597666-42CC-404E-9E1F-D4F9E0E5F9EB}" srcOrd="1" destOrd="0" presId="urn:microsoft.com/office/officeart/2008/layout/PictureGrid"/>
    <dgm:cxn modelId="{A6C3C860-D1F3-4BD0-BCCE-7201C4C68168}" type="presParOf" srcId="{DEF3E5FE-EBE0-429C-A38B-5E67C118227D}" destId="{E19CC36B-CC41-4790-9C2D-A3462C9E880D}" srcOrd="5" destOrd="0" presId="urn:microsoft.com/office/officeart/2008/layout/PictureGrid"/>
    <dgm:cxn modelId="{7FE90619-D7D5-45E4-8D4F-46414FFC75F8}" type="presParOf" srcId="{DEF3E5FE-EBE0-429C-A38B-5E67C118227D}" destId="{3D62C4C9-05F4-4421-B346-7FB6E50C7CB3}" srcOrd="6" destOrd="0" presId="urn:microsoft.com/office/officeart/2008/layout/PictureGrid"/>
    <dgm:cxn modelId="{D5E463BF-5B11-48E8-ABDF-44FDC9B44912}" type="presParOf" srcId="{3D62C4C9-05F4-4421-B346-7FB6E50C7CB3}" destId="{341E2ACF-5CC1-41F5-A17B-8B59B302B79D}" srcOrd="0" destOrd="0" presId="urn:microsoft.com/office/officeart/2008/layout/PictureGrid"/>
    <dgm:cxn modelId="{7E7AB3D0-FDA0-4F79-AAAD-37ED9E26806D}" type="presParOf" srcId="{3D62C4C9-05F4-4421-B346-7FB6E50C7CB3}" destId="{0FAC54DC-4CF8-4A15-ABB8-F8E0552E33EF}" srcOrd="1" destOrd="0" presId="urn:microsoft.com/office/officeart/2008/layout/PictureGrid"/>
    <dgm:cxn modelId="{6753F0D9-5DD9-4FDC-9428-F91AB71429B0}" type="presParOf" srcId="{DEF3E5FE-EBE0-429C-A38B-5E67C118227D}" destId="{1C63EE5C-4590-445C-975B-59185A5C1739}" srcOrd="7" destOrd="0" presId="urn:microsoft.com/office/officeart/2008/layout/PictureGrid"/>
    <dgm:cxn modelId="{0EEB76FC-6E94-410D-94CB-ABB2D8BEC555}" type="presParOf" srcId="{DEF3E5FE-EBE0-429C-A38B-5E67C118227D}" destId="{ED0B094B-42A9-42B4-BEBD-99AB6A0932D4}" srcOrd="8" destOrd="0" presId="urn:microsoft.com/office/officeart/2008/layout/PictureGrid"/>
    <dgm:cxn modelId="{31B421BF-DD58-4851-AF97-D6FFF0FC91D8}" type="presParOf" srcId="{ED0B094B-42A9-42B4-BEBD-99AB6A0932D4}" destId="{CD66F90E-22BE-44F9-9791-245C36C1D3E6}" srcOrd="0" destOrd="0" presId="urn:microsoft.com/office/officeart/2008/layout/PictureGrid"/>
    <dgm:cxn modelId="{9A823710-8AF3-4A77-99D2-4248FA9451A8}" type="presParOf" srcId="{ED0B094B-42A9-42B4-BEBD-99AB6A0932D4}" destId="{7BBF8E7F-BD94-4C10-9478-221C43A6ECF1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FE38C6-9F43-454E-A888-EE004E47DA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D30170-39CC-4078-AA29-2832B619B7F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D11DD6A-0E2D-4273-9110-51EF6E61E028}" type="parTrans" cxnId="{A3809C6C-FD3F-4D9B-BC7D-58959062372F}">
      <dgm:prSet/>
      <dgm:spPr/>
      <dgm:t>
        <a:bodyPr/>
        <a:lstStyle/>
        <a:p>
          <a:endParaRPr lang="en-US"/>
        </a:p>
      </dgm:t>
    </dgm:pt>
    <dgm:pt modelId="{8180B481-4FAF-415E-AE60-9C7C4EACB61A}" type="sibTrans" cxnId="{A3809C6C-FD3F-4D9B-BC7D-58959062372F}">
      <dgm:prSet/>
      <dgm:spPr>
        <a:solidFill>
          <a:srgbClr val="008287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7E998AB1-3F34-4E8D-8B1D-CC8A52767490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FBCCF9F-8EC5-420B-A6C4-3B4EC06B14FC}" type="parTrans" cxnId="{3A127A11-55A4-49B5-917A-7F0A3F9F2659}">
      <dgm:prSet/>
      <dgm:spPr/>
      <dgm:t>
        <a:bodyPr/>
        <a:lstStyle/>
        <a:p>
          <a:endParaRPr lang="en-US"/>
        </a:p>
      </dgm:t>
    </dgm:pt>
    <dgm:pt modelId="{F8573BBF-C328-41B9-B9D5-2C41947FF390}" type="sibTrans" cxnId="{3A127A11-55A4-49B5-917A-7F0A3F9F2659}">
      <dgm:prSet/>
      <dgm:spPr/>
      <dgm:t>
        <a:bodyPr/>
        <a:lstStyle/>
        <a:p>
          <a:endParaRPr lang="en-US"/>
        </a:p>
      </dgm:t>
    </dgm:pt>
    <dgm:pt modelId="{37793F9C-5083-4BAF-BFCE-ABF932E820B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C0DC7A4-8A95-4749-AA15-A7FEA7A62EFC}" type="parTrans" cxnId="{0DE5E1C2-2F18-456E-A0BA-22E3E1498791}">
      <dgm:prSet/>
      <dgm:spPr/>
      <dgm:t>
        <a:bodyPr/>
        <a:lstStyle/>
        <a:p>
          <a:endParaRPr lang="en-US"/>
        </a:p>
      </dgm:t>
    </dgm:pt>
    <dgm:pt modelId="{573F3475-02F8-42E0-97A1-A8B4D60CA6F0}" type="sibTrans" cxnId="{0DE5E1C2-2F18-456E-A0BA-22E3E1498791}">
      <dgm:prSet/>
      <dgm:spPr/>
      <dgm:t>
        <a:bodyPr/>
        <a:lstStyle/>
        <a:p>
          <a:endParaRPr lang="en-US"/>
        </a:p>
      </dgm:t>
    </dgm:pt>
    <dgm:pt modelId="{DF5DA281-E2DD-4B4F-84FE-57B01DF55D2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184FA697-D93F-4399-A3DB-C7A345502184}" type="parTrans" cxnId="{FC2A08E0-8E4F-4558-A246-2AEBBE0755CB}">
      <dgm:prSet/>
      <dgm:spPr/>
      <dgm:t>
        <a:bodyPr/>
        <a:lstStyle/>
        <a:p>
          <a:endParaRPr lang="en-US"/>
        </a:p>
      </dgm:t>
    </dgm:pt>
    <dgm:pt modelId="{BC666B93-7134-4A20-AD7D-75AA16240A81}" type="sibTrans" cxnId="{FC2A08E0-8E4F-4558-A246-2AEBBE0755CB}">
      <dgm:prSet/>
      <dgm:spPr/>
      <dgm:t>
        <a:bodyPr/>
        <a:lstStyle/>
        <a:p>
          <a:endParaRPr lang="en-US"/>
        </a:p>
      </dgm:t>
    </dgm:pt>
    <dgm:pt modelId="{08A8F5D8-7712-4C80-9BC9-538B17102F8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259B6283-309D-4AC7-AC0B-49D54B379BCF}" type="parTrans" cxnId="{21AF9866-4E30-49C9-9205-94BCB26E793D}">
      <dgm:prSet/>
      <dgm:spPr/>
      <dgm:t>
        <a:bodyPr/>
        <a:lstStyle/>
        <a:p>
          <a:endParaRPr lang="en-US"/>
        </a:p>
      </dgm:t>
    </dgm:pt>
    <dgm:pt modelId="{B0CB5759-D1BF-4D54-A6E2-E736B901ED27}" type="sibTrans" cxnId="{21AF9866-4E30-49C9-9205-94BCB26E793D}">
      <dgm:prSet/>
      <dgm:spPr/>
      <dgm:t>
        <a:bodyPr/>
        <a:lstStyle/>
        <a:p>
          <a:endParaRPr lang="en-US"/>
        </a:p>
      </dgm:t>
    </dgm:pt>
    <dgm:pt modelId="{010288A6-2A7C-4F81-AB39-FCF765010E65}" type="pres">
      <dgm:prSet presAssocID="{D6FE38C6-9F43-454E-A888-EE004E47DA64}" presName="Name0" presStyleCnt="0">
        <dgm:presLayoutVars>
          <dgm:chMax val="7"/>
          <dgm:chPref val="7"/>
          <dgm:dir/>
        </dgm:presLayoutVars>
      </dgm:prSet>
      <dgm:spPr/>
    </dgm:pt>
    <dgm:pt modelId="{9BF852A0-1242-49A2-B0F0-EBEA87F9C3B7}" type="pres">
      <dgm:prSet presAssocID="{D6FE38C6-9F43-454E-A888-EE004E47DA64}" presName="Name1" presStyleCnt="0"/>
      <dgm:spPr/>
    </dgm:pt>
    <dgm:pt modelId="{592278E1-7BC5-4348-9B86-31357230C3A1}" type="pres">
      <dgm:prSet presAssocID="{D6FE38C6-9F43-454E-A888-EE004E47DA64}" presName="cycle" presStyleCnt="0"/>
      <dgm:spPr/>
    </dgm:pt>
    <dgm:pt modelId="{C27A1E7B-8824-464F-B24D-E606438A28F2}" type="pres">
      <dgm:prSet presAssocID="{D6FE38C6-9F43-454E-A888-EE004E47DA64}" presName="srcNode" presStyleLbl="node1" presStyleIdx="0" presStyleCnt="5"/>
      <dgm:spPr/>
    </dgm:pt>
    <dgm:pt modelId="{394B9D69-C75E-4812-8B98-E1F6D59DE696}" type="pres">
      <dgm:prSet presAssocID="{D6FE38C6-9F43-454E-A888-EE004E47DA64}" presName="conn" presStyleLbl="parChTrans1D2" presStyleIdx="0" presStyleCnt="1"/>
      <dgm:spPr/>
    </dgm:pt>
    <dgm:pt modelId="{928806CC-029E-49B7-AD91-544EA9FA48EE}" type="pres">
      <dgm:prSet presAssocID="{D6FE38C6-9F43-454E-A888-EE004E47DA64}" presName="extraNode" presStyleLbl="node1" presStyleIdx="0" presStyleCnt="5"/>
      <dgm:spPr/>
    </dgm:pt>
    <dgm:pt modelId="{72330261-2E38-45B9-BF2D-DCC8FA6369DB}" type="pres">
      <dgm:prSet presAssocID="{D6FE38C6-9F43-454E-A888-EE004E47DA64}" presName="dstNode" presStyleLbl="node1" presStyleIdx="0" presStyleCnt="5"/>
      <dgm:spPr/>
    </dgm:pt>
    <dgm:pt modelId="{F10A618E-5C8D-4C38-A415-6F70F8E81F96}" type="pres">
      <dgm:prSet presAssocID="{49D30170-39CC-4078-AA29-2832B619B7FB}" presName="text_1" presStyleLbl="node1" presStyleIdx="0" presStyleCnt="5">
        <dgm:presLayoutVars>
          <dgm:bulletEnabled val="1"/>
        </dgm:presLayoutVars>
      </dgm:prSet>
      <dgm:spPr/>
    </dgm:pt>
    <dgm:pt modelId="{ACB10DCE-D005-4908-889C-4A842B349935}" type="pres">
      <dgm:prSet presAssocID="{49D30170-39CC-4078-AA29-2832B619B7FB}" presName="accent_1" presStyleCnt="0"/>
      <dgm:spPr/>
    </dgm:pt>
    <dgm:pt modelId="{F496E8C4-B448-420A-8493-C12B290D35D5}" type="pres">
      <dgm:prSet presAssocID="{49D30170-39CC-4078-AA29-2832B619B7FB}" presName="accentRepeatNode" presStyleLbl="solidFgAcc1" presStyleIdx="0" presStyleCnt="5"/>
      <dgm:spPr>
        <a:solidFill>
          <a:schemeClr val="accent1"/>
        </a:solidFill>
        <a:ln w="28575">
          <a:noFill/>
        </a:ln>
      </dgm:spPr>
    </dgm:pt>
    <dgm:pt modelId="{7FBC0A60-2AA5-45DA-8668-70FB6E4F4FEC}" type="pres">
      <dgm:prSet presAssocID="{7E998AB1-3F34-4E8D-8B1D-CC8A52767490}" presName="text_2" presStyleLbl="node1" presStyleIdx="1" presStyleCnt="5">
        <dgm:presLayoutVars>
          <dgm:bulletEnabled val="1"/>
        </dgm:presLayoutVars>
      </dgm:prSet>
      <dgm:spPr/>
    </dgm:pt>
    <dgm:pt modelId="{F1B067F9-9E59-4D88-B39E-2E23E432DD43}" type="pres">
      <dgm:prSet presAssocID="{7E998AB1-3F34-4E8D-8B1D-CC8A52767490}" presName="accent_2" presStyleCnt="0"/>
      <dgm:spPr/>
    </dgm:pt>
    <dgm:pt modelId="{A0FD09D7-8855-4027-8A17-DD1357575BA6}" type="pres">
      <dgm:prSet presAssocID="{7E998AB1-3F34-4E8D-8B1D-CC8A52767490}" presName="accentRepeatNode" presStyleLbl="solidFgAcc1" presStyleIdx="1" presStyleCnt="5"/>
      <dgm:spPr>
        <a:solidFill>
          <a:schemeClr val="accent1"/>
        </a:solidFill>
        <a:ln w="28575">
          <a:noFill/>
        </a:ln>
      </dgm:spPr>
    </dgm:pt>
    <dgm:pt modelId="{3728C10A-45B8-41EB-8F54-EC4AD8100B6E}" type="pres">
      <dgm:prSet presAssocID="{37793F9C-5083-4BAF-BFCE-ABF932E820BB}" presName="text_3" presStyleLbl="node1" presStyleIdx="2" presStyleCnt="5">
        <dgm:presLayoutVars>
          <dgm:bulletEnabled val="1"/>
        </dgm:presLayoutVars>
      </dgm:prSet>
      <dgm:spPr/>
    </dgm:pt>
    <dgm:pt modelId="{3405014D-0735-41FF-BCE7-C9F67DEEFEF8}" type="pres">
      <dgm:prSet presAssocID="{37793F9C-5083-4BAF-BFCE-ABF932E820BB}" presName="accent_3" presStyleCnt="0"/>
      <dgm:spPr/>
    </dgm:pt>
    <dgm:pt modelId="{656CA094-292C-47ED-90A8-905665EF7290}" type="pres">
      <dgm:prSet presAssocID="{37793F9C-5083-4BAF-BFCE-ABF932E820BB}" presName="accentRepeatNode" presStyleLbl="solidFgAcc1" presStyleIdx="2" presStyleCnt="5"/>
      <dgm:spPr>
        <a:solidFill>
          <a:schemeClr val="accent1"/>
        </a:solidFill>
        <a:ln w="28575">
          <a:noFill/>
        </a:ln>
      </dgm:spPr>
    </dgm:pt>
    <dgm:pt modelId="{F6047A3A-8E66-4936-A755-F36FD9D43D44}" type="pres">
      <dgm:prSet presAssocID="{DF5DA281-E2DD-4B4F-84FE-57B01DF55D27}" presName="text_4" presStyleLbl="node1" presStyleIdx="3" presStyleCnt="5">
        <dgm:presLayoutVars>
          <dgm:bulletEnabled val="1"/>
        </dgm:presLayoutVars>
      </dgm:prSet>
      <dgm:spPr/>
    </dgm:pt>
    <dgm:pt modelId="{EA7C6ACC-3449-40EE-8A36-862841960CBC}" type="pres">
      <dgm:prSet presAssocID="{DF5DA281-E2DD-4B4F-84FE-57B01DF55D27}" presName="accent_4" presStyleCnt="0"/>
      <dgm:spPr/>
    </dgm:pt>
    <dgm:pt modelId="{2DA54D7C-C41E-4FE7-A2AB-E9562E5F7DF9}" type="pres">
      <dgm:prSet presAssocID="{DF5DA281-E2DD-4B4F-84FE-57B01DF55D27}" presName="accentRepeatNode" presStyleLbl="solidFgAcc1" presStyleIdx="3" presStyleCnt="5"/>
      <dgm:spPr>
        <a:solidFill>
          <a:schemeClr val="accent1"/>
        </a:solidFill>
        <a:ln w="28575">
          <a:noFill/>
        </a:ln>
      </dgm:spPr>
    </dgm:pt>
    <dgm:pt modelId="{4A47B51D-7F1C-4705-92E8-1AA5A74CC4E2}" type="pres">
      <dgm:prSet presAssocID="{08A8F5D8-7712-4C80-9BC9-538B17102F87}" presName="text_5" presStyleLbl="node1" presStyleIdx="4" presStyleCnt="5">
        <dgm:presLayoutVars>
          <dgm:bulletEnabled val="1"/>
        </dgm:presLayoutVars>
      </dgm:prSet>
      <dgm:spPr/>
    </dgm:pt>
    <dgm:pt modelId="{C9093ECF-8923-4662-A5A0-709B3837F0ED}" type="pres">
      <dgm:prSet presAssocID="{08A8F5D8-7712-4C80-9BC9-538B17102F87}" presName="accent_5" presStyleCnt="0"/>
      <dgm:spPr/>
    </dgm:pt>
    <dgm:pt modelId="{CD16896B-76C2-4AEB-ADFA-083FF0306A06}" type="pres">
      <dgm:prSet presAssocID="{08A8F5D8-7712-4C80-9BC9-538B17102F87}" presName="accentRepeatNode" presStyleLbl="solidFgAcc1" presStyleIdx="4" presStyleCnt="5"/>
      <dgm:spPr>
        <a:solidFill>
          <a:schemeClr val="accent1"/>
        </a:solidFill>
        <a:ln w="28575">
          <a:noFill/>
        </a:ln>
      </dgm:spPr>
    </dgm:pt>
  </dgm:ptLst>
  <dgm:cxnLst>
    <dgm:cxn modelId="{3A127A11-55A4-49B5-917A-7F0A3F9F2659}" srcId="{D6FE38C6-9F43-454E-A888-EE004E47DA64}" destId="{7E998AB1-3F34-4E8D-8B1D-CC8A52767490}" srcOrd="1" destOrd="0" parTransId="{DFBCCF9F-8EC5-420B-A6C4-3B4EC06B14FC}" sibTransId="{F8573BBF-C328-41B9-B9D5-2C41947FF390}"/>
    <dgm:cxn modelId="{23132923-3613-478D-A5C1-FBBE38204C8A}" type="presOf" srcId="{37793F9C-5083-4BAF-BFCE-ABF932E820BB}" destId="{3728C10A-45B8-41EB-8F54-EC4AD8100B6E}" srcOrd="0" destOrd="0" presId="urn:microsoft.com/office/officeart/2008/layout/VerticalCurvedList"/>
    <dgm:cxn modelId="{CA635324-9C73-4A7D-9EDD-88F85B507818}" type="presOf" srcId="{8180B481-4FAF-415E-AE60-9C7C4EACB61A}" destId="{394B9D69-C75E-4812-8B98-E1F6D59DE696}" srcOrd="0" destOrd="0" presId="urn:microsoft.com/office/officeart/2008/layout/VerticalCurvedList"/>
    <dgm:cxn modelId="{E202F629-9FD2-4662-9282-44B43985E3C8}" type="presOf" srcId="{08A8F5D8-7712-4C80-9BC9-538B17102F87}" destId="{4A47B51D-7F1C-4705-92E8-1AA5A74CC4E2}" srcOrd="0" destOrd="0" presId="urn:microsoft.com/office/officeart/2008/layout/VerticalCurvedList"/>
    <dgm:cxn modelId="{C319103F-FE32-4C49-B29E-B8FC9A4CACFA}" type="presOf" srcId="{7E998AB1-3F34-4E8D-8B1D-CC8A52767490}" destId="{7FBC0A60-2AA5-45DA-8668-70FB6E4F4FEC}" srcOrd="0" destOrd="0" presId="urn:microsoft.com/office/officeart/2008/layout/VerticalCurvedList"/>
    <dgm:cxn modelId="{03A59060-0C4E-4F77-9EB2-913BF8902C5F}" type="presOf" srcId="{DF5DA281-E2DD-4B4F-84FE-57B01DF55D27}" destId="{F6047A3A-8E66-4936-A755-F36FD9D43D44}" srcOrd="0" destOrd="0" presId="urn:microsoft.com/office/officeart/2008/layout/VerticalCurvedList"/>
    <dgm:cxn modelId="{21AF9866-4E30-49C9-9205-94BCB26E793D}" srcId="{D6FE38C6-9F43-454E-A888-EE004E47DA64}" destId="{08A8F5D8-7712-4C80-9BC9-538B17102F87}" srcOrd="4" destOrd="0" parTransId="{259B6283-309D-4AC7-AC0B-49D54B379BCF}" sibTransId="{B0CB5759-D1BF-4D54-A6E2-E736B901ED27}"/>
    <dgm:cxn modelId="{A3809C6C-FD3F-4D9B-BC7D-58959062372F}" srcId="{D6FE38C6-9F43-454E-A888-EE004E47DA64}" destId="{49D30170-39CC-4078-AA29-2832B619B7FB}" srcOrd="0" destOrd="0" parTransId="{8D11DD6A-0E2D-4273-9110-51EF6E61E028}" sibTransId="{8180B481-4FAF-415E-AE60-9C7C4EACB61A}"/>
    <dgm:cxn modelId="{EEFE54A4-8555-4EE1-8FE8-5E9F5DBC8A91}" type="presOf" srcId="{D6FE38C6-9F43-454E-A888-EE004E47DA64}" destId="{010288A6-2A7C-4F81-AB39-FCF765010E65}" srcOrd="0" destOrd="0" presId="urn:microsoft.com/office/officeart/2008/layout/VerticalCurvedList"/>
    <dgm:cxn modelId="{0DE5E1C2-2F18-456E-A0BA-22E3E1498791}" srcId="{D6FE38C6-9F43-454E-A888-EE004E47DA64}" destId="{37793F9C-5083-4BAF-BFCE-ABF932E820BB}" srcOrd="2" destOrd="0" parTransId="{9C0DC7A4-8A95-4749-AA15-A7FEA7A62EFC}" sibTransId="{573F3475-02F8-42E0-97A1-A8B4D60CA6F0}"/>
    <dgm:cxn modelId="{FC2A08E0-8E4F-4558-A246-2AEBBE0755CB}" srcId="{D6FE38C6-9F43-454E-A888-EE004E47DA64}" destId="{DF5DA281-E2DD-4B4F-84FE-57B01DF55D27}" srcOrd="3" destOrd="0" parTransId="{184FA697-D93F-4399-A3DB-C7A345502184}" sibTransId="{BC666B93-7134-4A20-AD7D-75AA16240A81}"/>
    <dgm:cxn modelId="{CED0D2F3-F6E2-4FB8-8D46-AA83E067AFAE}" type="presOf" srcId="{49D30170-39CC-4078-AA29-2832B619B7FB}" destId="{F10A618E-5C8D-4C38-A415-6F70F8E81F96}" srcOrd="0" destOrd="0" presId="urn:microsoft.com/office/officeart/2008/layout/VerticalCurvedList"/>
    <dgm:cxn modelId="{579DABBB-7F94-44A0-AA31-467B240E62BD}" type="presParOf" srcId="{010288A6-2A7C-4F81-AB39-FCF765010E65}" destId="{9BF852A0-1242-49A2-B0F0-EBEA87F9C3B7}" srcOrd="0" destOrd="0" presId="urn:microsoft.com/office/officeart/2008/layout/VerticalCurvedList"/>
    <dgm:cxn modelId="{B10640E1-3A09-4C73-8884-29CFA20190A2}" type="presParOf" srcId="{9BF852A0-1242-49A2-B0F0-EBEA87F9C3B7}" destId="{592278E1-7BC5-4348-9B86-31357230C3A1}" srcOrd="0" destOrd="0" presId="urn:microsoft.com/office/officeart/2008/layout/VerticalCurvedList"/>
    <dgm:cxn modelId="{8AAE3FDF-CB6F-431C-BB29-311423A2E6D1}" type="presParOf" srcId="{592278E1-7BC5-4348-9B86-31357230C3A1}" destId="{C27A1E7B-8824-464F-B24D-E606438A28F2}" srcOrd="0" destOrd="0" presId="urn:microsoft.com/office/officeart/2008/layout/VerticalCurvedList"/>
    <dgm:cxn modelId="{F3E1E168-C528-4513-858D-3E7B0D62E305}" type="presParOf" srcId="{592278E1-7BC5-4348-9B86-31357230C3A1}" destId="{394B9D69-C75E-4812-8B98-E1F6D59DE696}" srcOrd="1" destOrd="0" presId="urn:microsoft.com/office/officeart/2008/layout/VerticalCurvedList"/>
    <dgm:cxn modelId="{D081021B-F46F-4FF7-A14C-F47CECEE47BB}" type="presParOf" srcId="{592278E1-7BC5-4348-9B86-31357230C3A1}" destId="{928806CC-029E-49B7-AD91-544EA9FA48EE}" srcOrd="2" destOrd="0" presId="urn:microsoft.com/office/officeart/2008/layout/VerticalCurvedList"/>
    <dgm:cxn modelId="{65929AF1-600B-44A8-AD61-A4F5EF52745E}" type="presParOf" srcId="{592278E1-7BC5-4348-9B86-31357230C3A1}" destId="{72330261-2E38-45B9-BF2D-DCC8FA6369DB}" srcOrd="3" destOrd="0" presId="urn:microsoft.com/office/officeart/2008/layout/VerticalCurvedList"/>
    <dgm:cxn modelId="{AE85572B-C7CC-446E-B544-CA2E4226342B}" type="presParOf" srcId="{9BF852A0-1242-49A2-B0F0-EBEA87F9C3B7}" destId="{F10A618E-5C8D-4C38-A415-6F70F8E81F96}" srcOrd="1" destOrd="0" presId="urn:microsoft.com/office/officeart/2008/layout/VerticalCurvedList"/>
    <dgm:cxn modelId="{0188E53B-0CD3-4585-BCBB-7BEA2DFB414C}" type="presParOf" srcId="{9BF852A0-1242-49A2-B0F0-EBEA87F9C3B7}" destId="{ACB10DCE-D005-4908-889C-4A842B349935}" srcOrd="2" destOrd="0" presId="urn:microsoft.com/office/officeart/2008/layout/VerticalCurvedList"/>
    <dgm:cxn modelId="{8A539340-7DCF-4745-B8DF-C7595F9401BF}" type="presParOf" srcId="{ACB10DCE-D005-4908-889C-4A842B349935}" destId="{F496E8C4-B448-420A-8493-C12B290D35D5}" srcOrd="0" destOrd="0" presId="urn:microsoft.com/office/officeart/2008/layout/VerticalCurvedList"/>
    <dgm:cxn modelId="{500C11A7-AAD5-4204-B4A9-1FEB2DECE290}" type="presParOf" srcId="{9BF852A0-1242-49A2-B0F0-EBEA87F9C3B7}" destId="{7FBC0A60-2AA5-45DA-8668-70FB6E4F4FEC}" srcOrd="3" destOrd="0" presId="urn:microsoft.com/office/officeart/2008/layout/VerticalCurvedList"/>
    <dgm:cxn modelId="{66B4E244-9FF0-4523-AB60-7428EA496871}" type="presParOf" srcId="{9BF852A0-1242-49A2-B0F0-EBEA87F9C3B7}" destId="{F1B067F9-9E59-4D88-B39E-2E23E432DD43}" srcOrd="4" destOrd="0" presId="urn:microsoft.com/office/officeart/2008/layout/VerticalCurvedList"/>
    <dgm:cxn modelId="{F9E5EB63-79B4-44B2-92F3-B655A85FF016}" type="presParOf" srcId="{F1B067F9-9E59-4D88-B39E-2E23E432DD43}" destId="{A0FD09D7-8855-4027-8A17-DD1357575BA6}" srcOrd="0" destOrd="0" presId="urn:microsoft.com/office/officeart/2008/layout/VerticalCurvedList"/>
    <dgm:cxn modelId="{81210245-0B25-4FC0-82DE-835CF9E5BE9A}" type="presParOf" srcId="{9BF852A0-1242-49A2-B0F0-EBEA87F9C3B7}" destId="{3728C10A-45B8-41EB-8F54-EC4AD8100B6E}" srcOrd="5" destOrd="0" presId="urn:microsoft.com/office/officeart/2008/layout/VerticalCurvedList"/>
    <dgm:cxn modelId="{5844DA9D-473C-4421-A775-C929B2579DD7}" type="presParOf" srcId="{9BF852A0-1242-49A2-B0F0-EBEA87F9C3B7}" destId="{3405014D-0735-41FF-BCE7-C9F67DEEFEF8}" srcOrd="6" destOrd="0" presId="urn:microsoft.com/office/officeart/2008/layout/VerticalCurvedList"/>
    <dgm:cxn modelId="{90D00C80-D778-4E6F-B4D2-2D69E6246E83}" type="presParOf" srcId="{3405014D-0735-41FF-BCE7-C9F67DEEFEF8}" destId="{656CA094-292C-47ED-90A8-905665EF7290}" srcOrd="0" destOrd="0" presId="urn:microsoft.com/office/officeart/2008/layout/VerticalCurvedList"/>
    <dgm:cxn modelId="{5B5F955B-53D2-4336-B9AF-FD08D8630A96}" type="presParOf" srcId="{9BF852A0-1242-49A2-B0F0-EBEA87F9C3B7}" destId="{F6047A3A-8E66-4936-A755-F36FD9D43D44}" srcOrd="7" destOrd="0" presId="urn:microsoft.com/office/officeart/2008/layout/VerticalCurvedList"/>
    <dgm:cxn modelId="{2DE96385-50EA-4118-94E4-3DAE62AD4B69}" type="presParOf" srcId="{9BF852A0-1242-49A2-B0F0-EBEA87F9C3B7}" destId="{EA7C6ACC-3449-40EE-8A36-862841960CBC}" srcOrd="8" destOrd="0" presId="urn:microsoft.com/office/officeart/2008/layout/VerticalCurvedList"/>
    <dgm:cxn modelId="{F41C7A90-BF91-4F50-A4D1-E65C6C46939A}" type="presParOf" srcId="{EA7C6ACC-3449-40EE-8A36-862841960CBC}" destId="{2DA54D7C-C41E-4FE7-A2AB-E9562E5F7DF9}" srcOrd="0" destOrd="0" presId="urn:microsoft.com/office/officeart/2008/layout/VerticalCurvedList"/>
    <dgm:cxn modelId="{946240EE-EC03-4B7E-96D8-CFE5911F40B0}" type="presParOf" srcId="{9BF852A0-1242-49A2-B0F0-EBEA87F9C3B7}" destId="{4A47B51D-7F1C-4705-92E8-1AA5A74CC4E2}" srcOrd="9" destOrd="0" presId="urn:microsoft.com/office/officeart/2008/layout/VerticalCurvedList"/>
    <dgm:cxn modelId="{D2BA280A-35D1-44F3-861D-02604FDEB35B}" type="presParOf" srcId="{9BF852A0-1242-49A2-B0F0-EBEA87F9C3B7}" destId="{C9093ECF-8923-4662-A5A0-709B3837F0ED}" srcOrd="10" destOrd="0" presId="urn:microsoft.com/office/officeart/2008/layout/VerticalCurvedList"/>
    <dgm:cxn modelId="{AB2759E4-7E5C-4FD0-A013-2A51A0ED6807}" type="presParOf" srcId="{C9093ECF-8923-4662-A5A0-709B3837F0ED}" destId="{CD16896B-76C2-4AEB-ADFA-083FF0306A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11627-EBA5-42DC-B657-CA082A7F3C36}">
      <dsp:nvSpPr>
        <dsp:cNvPr id="0" name=""/>
        <dsp:cNvSpPr/>
      </dsp:nvSpPr>
      <dsp:spPr>
        <a:xfrm>
          <a:off x="2091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9147" y="818124"/>
        <a:ext cx="4929187" cy="1540371"/>
      </dsp:txXfrm>
    </dsp:sp>
    <dsp:sp modelId="{C86AB3B6-1709-4C2C-A8D1-DE20BB45C1A7}">
      <dsp:nvSpPr>
        <dsp:cNvPr id="0" name=""/>
        <dsp:cNvSpPr/>
      </dsp:nvSpPr>
      <dsp:spPr>
        <a:xfrm>
          <a:off x="37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82D9B-059D-477C-BFDA-AF9073DFFE72}">
      <dsp:nvSpPr>
        <dsp:cNvPr id="0" name=""/>
        <dsp:cNvSpPr/>
      </dsp:nvSpPr>
      <dsp:spPr>
        <a:xfrm>
          <a:off x="55826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5582647" y="818124"/>
        <a:ext cx="4929187" cy="1540371"/>
      </dsp:txXfrm>
    </dsp:sp>
    <dsp:sp modelId="{BA790331-DFEE-4142-88CB-966E9D362FAA}">
      <dsp:nvSpPr>
        <dsp:cNvPr id="0" name=""/>
        <dsp:cNvSpPr/>
      </dsp:nvSpPr>
      <dsp:spPr>
        <a:xfrm>
          <a:off x="53772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D157D-8EF6-431E-915B-8EBBB5416164}">
      <dsp:nvSpPr>
        <dsp:cNvPr id="0" name=""/>
        <dsp:cNvSpPr/>
      </dsp:nvSpPr>
      <dsp:spPr>
        <a:xfrm>
          <a:off x="2895897" y="2757281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895897" y="2757281"/>
        <a:ext cx="4929187" cy="1540371"/>
      </dsp:txXfrm>
    </dsp:sp>
    <dsp:sp modelId="{54035B56-A389-44D1-9DD5-DB243362419F}">
      <dsp:nvSpPr>
        <dsp:cNvPr id="0" name=""/>
        <dsp:cNvSpPr/>
      </dsp:nvSpPr>
      <dsp:spPr>
        <a:xfrm>
          <a:off x="2690514" y="2534782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D8BD-1F72-48DB-A815-6E8F4C8B9841}">
      <dsp:nvSpPr>
        <dsp:cNvPr id="0" name=""/>
        <dsp:cNvSpPr/>
      </dsp:nvSpPr>
      <dsp:spPr>
        <a:xfrm>
          <a:off x="2053258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53258" y="46117"/>
        <a:ext cx="1995718" cy="299357"/>
      </dsp:txXfrm>
    </dsp:sp>
    <dsp:sp modelId="{9683FA33-B320-493C-B7B2-84FA429B0827}">
      <dsp:nvSpPr>
        <dsp:cNvPr id="0" name=""/>
        <dsp:cNvSpPr/>
      </dsp:nvSpPr>
      <dsp:spPr>
        <a:xfrm>
          <a:off x="2053258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28AFD-812E-42C8-AD45-45D0C53F9A20}">
      <dsp:nvSpPr>
        <dsp:cNvPr id="0" name=""/>
        <dsp:cNvSpPr/>
      </dsp:nvSpPr>
      <dsp:spPr>
        <a:xfrm>
          <a:off x="4259940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259940" y="46117"/>
        <a:ext cx="1995718" cy="299357"/>
      </dsp:txXfrm>
    </dsp:sp>
    <dsp:sp modelId="{9BA609C6-D27A-415C-93EB-42F3A541F92D}">
      <dsp:nvSpPr>
        <dsp:cNvPr id="0" name=""/>
        <dsp:cNvSpPr/>
      </dsp:nvSpPr>
      <dsp:spPr>
        <a:xfrm>
          <a:off x="4259940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6F4BF-8977-4C72-B49D-9C9EC88325F7}">
      <dsp:nvSpPr>
        <dsp:cNvPr id="0" name=""/>
        <dsp:cNvSpPr/>
      </dsp:nvSpPr>
      <dsp:spPr>
        <a:xfrm>
          <a:off x="6466622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6466622" y="46117"/>
        <a:ext cx="1995718" cy="299357"/>
      </dsp:txXfrm>
    </dsp:sp>
    <dsp:sp modelId="{32597666-42CC-404E-9E1F-D4F9E0E5F9EB}">
      <dsp:nvSpPr>
        <dsp:cNvPr id="0" name=""/>
        <dsp:cNvSpPr/>
      </dsp:nvSpPr>
      <dsp:spPr>
        <a:xfrm>
          <a:off x="6466622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E2ACF-5CC1-41F5-A17B-8B59B302B79D}">
      <dsp:nvSpPr>
        <dsp:cNvPr id="0" name=""/>
        <dsp:cNvSpPr/>
      </dsp:nvSpPr>
      <dsp:spPr>
        <a:xfrm>
          <a:off x="3156599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3156599" y="2600098"/>
        <a:ext cx="1995718" cy="299357"/>
      </dsp:txXfrm>
    </dsp:sp>
    <dsp:sp modelId="{0FAC54DC-4CF8-4A15-ABB8-F8E0552E33EF}">
      <dsp:nvSpPr>
        <dsp:cNvPr id="0" name=""/>
        <dsp:cNvSpPr/>
      </dsp:nvSpPr>
      <dsp:spPr>
        <a:xfrm>
          <a:off x="3156599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6F90E-22BE-44F9-9791-245C36C1D3E6}">
      <dsp:nvSpPr>
        <dsp:cNvPr id="0" name=""/>
        <dsp:cNvSpPr/>
      </dsp:nvSpPr>
      <dsp:spPr>
        <a:xfrm>
          <a:off x="5363281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sp:txBody>
      <dsp:txXfrm>
        <a:off x="5363281" y="2600098"/>
        <a:ext cx="1995718" cy="299357"/>
      </dsp:txXfrm>
    </dsp:sp>
    <dsp:sp modelId="{7BBF8E7F-BD94-4C10-9478-221C43A6ECF1}">
      <dsp:nvSpPr>
        <dsp:cNvPr id="0" name=""/>
        <dsp:cNvSpPr/>
      </dsp:nvSpPr>
      <dsp:spPr>
        <a:xfrm>
          <a:off x="5363281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9D69-C75E-4812-8B98-E1F6D59DE696}">
      <dsp:nvSpPr>
        <dsp:cNvPr id="0" name=""/>
        <dsp:cNvSpPr/>
      </dsp:nvSpPr>
      <dsp:spPr>
        <a:xfrm>
          <a:off x="-5654016" y="-865507"/>
          <a:ext cx="6731640" cy="673164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8287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A618E-5C8D-4C38-A415-6F70F8E81F96}">
      <dsp:nvSpPr>
        <dsp:cNvPr id="0" name=""/>
        <dsp:cNvSpPr/>
      </dsp:nvSpPr>
      <dsp:spPr>
        <a:xfrm>
          <a:off x="471088" y="312439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71088" y="312439"/>
        <a:ext cx="9974532" cy="625278"/>
      </dsp:txXfrm>
    </dsp:sp>
    <dsp:sp modelId="{F496E8C4-B448-420A-8493-C12B290D35D5}">
      <dsp:nvSpPr>
        <dsp:cNvPr id="0" name=""/>
        <dsp:cNvSpPr/>
      </dsp:nvSpPr>
      <dsp:spPr>
        <a:xfrm>
          <a:off x="80289" y="234279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C0A60-2AA5-45DA-8668-70FB6E4F4FEC}">
      <dsp:nvSpPr>
        <dsp:cNvPr id="0" name=""/>
        <dsp:cNvSpPr/>
      </dsp:nvSpPr>
      <dsp:spPr>
        <a:xfrm>
          <a:off x="919144" y="1250056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919144" y="1250056"/>
        <a:ext cx="9526476" cy="625278"/>
      </dsp:txXfrm>
    </dsp:sp>
    <dsp:sp modelId="{A0FD09D7-8855-4027-8A17-DD1357575BA6}">
      <dsp:nvSpPr>
        <dsp:cNvPr id="0" name=""/>
        <dsp:cNvSpPr/>
      </dsp:nvSpPr>
      <dsp:spPr>
        <a:xfrm>
          <a:off x="528345" y="1171896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8C10A-45B8-41EB-8F54-EC4AD8100B6E}">
      <dsp:nvSpPr>
        <dsp:cNvPr id="0" name=""/>
        <dsp:cNvSpPr/>
      </dsp:nvSpPr>
      <dsp:spPr>
        <a:xfrm>
          <a:off x="1056661" y="2187673"/>
          <a:ext cx="9388959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056661" y="2187673"/>
        <a:ext cx="9388959" cy="625278"/>
      </dsp:txXfrm>
    </dsp:sp>
    <dsp:sp modelId="{656CA094-292C-47ED-90A8-905665EF7290}">
      <dsp:nvSpPr>
        <dsp:cNvPr id="0" name=""/>
        <dsp:cNvSpPr/>
      </dsp:nvSpPr>
      <dsp:spPr>
        <a:xfrm>
          <a:off x="665862" y="2109513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47A3A-8E66-4936-A755-F36FD9D43D44}">
      <dsp:nvSpPr>
        <dsp:cNvPr id="0" name=""/>
        <dsp:cNvSpPr/>
      </dsp:nvSpPr>
      <dsp:spPr>
        <a:xfrm>
          <a:off x="919144" y="3125290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919144" y="3125290"/>
        <a:ext cx="9526476" cy="625278"/>
      </dsp:txXfrm>
    </dsp:sp>
    <dsp:sp modelId="{2DA54D7C-C41E-4FE7-A2AB-E9562E5F7DF9}">
      <dsp:nvSpPr>
        <dsp:cNvPr id="0" name=""/>
        <dsp:cNvSpPr/>
      </dsp:nvSpPr>
      <dsp:spPr>
        <a:xfrm>
          <a:off x="528345" y="3047130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7B51D-7F1C-4705-92E8-1AA5A74CC4E2}">
      <dsp:nvSpPr>
        <dsp:cNvPr id="0" name=""/>
        <dsp:cNvSpPr/>
      </dsp:nvSpPr>
      <dsp:spPr>
        <a:xfrm>
          <a:off x="471088" y="4062907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471088" y="4062907"/>
        <a:ext cx="9974532" cy="625278"/>
      </dsp:txXfrm>
    </dsp:sp>
    <dsp:sp modelId="{CD16896B-76C2-4AEB-ADFA-083FF0306A06}">
      <dsp:nvSpPr>
        <dsp:cNvPr id="0" name=""/>
        <dsp:cNvSpPr/>
      </dsp:nvSpPr>
      <dsp:spPr>
        <a:xfrm>
          <a:off x="80289" y="3984748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backup copy in case you mistakenly delete the Team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6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a backup copy in case you mistakenly delete the Agenda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4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llewellynfalco.blogspot.com/p/sparrow-deck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emf"/><Relationship Id="rId21" Type="http://schemas.openxmlformats.org/officeDocument/2006/relationships/image" Target="../media/image45.emf"/><Relationship Id="rId42" Type="http://schemas.openxmlformats.org/officeDocument/2006/relationships/image" Target="../media/image66.emf"/><Relationship Id="rId47" Type="http://schemas.openxmlformats.org/officeDocument/2006/relationships/image" Target="../media/image71.emf"/><Relationship Id="rId63" Type="http://schemas.openxmlformats.org/officeDocument/2006/relationships/image" Target="../media/image87.emf"/><Relationship Id="rId68" Type="http://schemas.openxmlformats.org/officeDocument/2006/relationships/image" Target="../media/image92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emf"/><Relationship Id="rId29" Type="http://schemas.openxmlformats.org/officeDocument/2006/relationships/image" Target="../media/image53.emf"/><Relationship Id="rId11" Type="http://schemas.openxmlformats.org/officeDocument/2006/relationships/image" Target="../media/image35.emf"/><Relationship Id="rId24" Type="http://schemas.openxmlformats.org/officeDocument/2006/relationships/image" Target="../media/image48.emf"/><Relationship Id="rId32" Type="http://schemas.openxmlformats.org/officeDocument/2006/relationships/image" Target="../media/image56.emf"/><Relationship Id="rId37" Type="http://schemas.openxmlformats.org/officeDocument/2006/relationships/image" Target="../media/image61.emf"/><Relationship Id="rId40" Type="http://schemas.openxmlformats.org/officeDocument/2006/relationships/image" Target="../media/image64.emf"/><Relationship Id="rId45" Type="http://schemas.openxmlformats.org/officeDocument/2006/relationships/image" Target="../media/image69.emf"/><Relationship Id="rId53" Type="http://schemas.openxmlformats.org/officeDocument/2006/relationships/image" Target="../media/image77.emf"/><Relationship Id="rId58" Type="http://schemas.openxmlformats.org/officeDocument/2006/relationships/image" Target="../media/image82.emf"/><Relationship Id="rId66" Type="http://schemas.openxmlformats.org/officeDocument/2006/relationships/image" Target="../media/image90.emf"/><Relationship Id="rId5" Type="http://schemas.openxmlformats.org/officeDocument/2006/relationships/image" Target="../media/image29.emf"/><Relationship Id="rId61" Type="http://schemas.openxmlformats.org/officeDocument/2006/relationships/image" Target="../media/image85.emf"/><Relationship Id="rId19" Type="http://schemas.openxmlformats.org/officeDocument/2006/relationships/image" Target="../media/image43.emf"/><Relationship Id="rId14" Type="http://schemas.openxmlformats.org/officeDocument/2006/relationships/image" Target="../media/image38.emf"/><Relationship Id="rId22" Type="http://schemas.openxmlformats.org/officeDocument/2006/relationships/image" Target="../media/image46.emf"/><Relationship Id="rId27" Type="http://schemas.openxmlformats.org/officeDocument/2006/relationships/image" Target="../media/image51.emf"/><Relationship Id="rId30" Type="http://schemas.openxmlformats.org/officeDocument/2006/relationships/image" Target="../media/image54.emf"/><Relationship Id="rId35" Type="http://schemas.openxmlformats.org/officeDocument/2006/relationships/image" Target="../media/image59.emf"/><Relationship Id="rId43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80.emf"/><Relationship Id="rId64" Type="http://schemas.openxmlformats.org/officeDocument/2006/relationships/image" Target="../media/image88.emf"/><Relationship Id="rId69" Type="http://schemas.openxmlformats.org/officeDocument/2006/relationships/image" Target="../media/image93.emf"/><Relationship Id="rId8" Type="http://schemas.openxmlformats.org/officeDocument/2006/relationships/image" Target="../media/image32.emf"/><Relationship Id="rId51" Type="http://schemas.openxmlformats.org/officeDocument/2006/relationships/image" Target="../media/image75.emf"/><Relationship Id="rId3" Type="http://schemas.openxmlformats.org/officeDocument/2006/relationships/image" Target="../media/image27.emf"/><Relationship Id="rId12" Type="http://schemas.openxmlformats.org/officeDocument/2006/relationships/image" Target="../media/image36.emf"/><Relationship Id="rId17" Type="http://schemas.openxmlformats.org/officeDocument/2006/relationships/image" Target="../media/image41.emf"/><Relationship Id="rId25" Type="http://schemas.openxmlformats.org/officeDocument/2006/relationships/image" Target="../media/image49.emf"/><Relationship Id="rId33" Type="http://schemas.openxmlformats.org/officeDocument/2006/relationships/image" Target="../media/image57.emf"/><Relationship Id="rId38" Type="http://schemas.openxmlformats.org/officeDocument/2006/relationships/image" Target="../media/image62.emf"/><Relationship Id="rId46" Type="http://schemas.openxmlformats.org/officeDocument/2006/relationships/image" Target="../media/image70.emf"/><Relationship Id="rId59" Type="http://schemas.openxmlformats.org/officeDocument/2006/relationships/image" Target="../media/image83.emf"/><Relationship Id="rId67" Type="http://schemas.openxmlformats.org/officeDocument/2006/relationships/image" Target="../media/image91.emf"/><Relationship Id="rId20" Type="http://schemas.openxmlformats.org/officeDocument/2006/relationships/image" Target="../media/image44.emf"/><Relationship Id="rId41" Type="http://schemas.openxmlformats.org/officeDocument/2006/relationships/image" Target="../media/image65.emf"/><Relationship Id="rId54" Type="http://schemas.openxmlformats.org/officeDocument/2006/relationships/image" Target="../media/image78.emf"/><Relationship Id="rId62" Type="http://schemas.openxmlformats.org/officeDocument/2006/relationships/image" Target="../media/image86.emf"/><Relationship Id="rId70" Type="http://schemas.openxmlformats.org/officeDocument/2006/relationships/hyperlink" Target="mailto:brett@iconics.com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emf"/><Relationship Id="rId15" Type="http://schemas.openxmlformats.org/officeDocument/2006/relationships/image" Target="../media/image39.emf"/><Relationship Id="rId23" Type="http://schemas.openxmlformats.org/officeDocument/2006/relationships/image" Target="../media/image47.emf"/><Relationship Id="rId28" Type="http://schemas.openxmlformats.org/officeDocument/2006/relationships/image" Target="../media/image52.emf"/><Relationship Id="rId36" Type="http://schemas.openxmlformats.org/officeDocument/2006/relationships/image" Target="../media/image60.emf"/><Relationship Id="rId49" Type="http://schemas.openxmlformats.org/officeDocument/2006/relationships/image" Target="../media/image73.emf"/><Relationship Id="rId57" Type="http://schemas.openxmlformats.org/officeDocument/2006/relationships/image" Target="../media/image81.emf"/><Relationship Id="rId10" Type="http://schemas.openxmlformats.org/officeDocument/2006/relationships/image" Target="../media/image34.emf"/><Relationship Id="rId31" Type="http://schemas.openxmlformats.org/officeDocument/2006/relationships/image" Target="../media/image55.emf"/><Relationship Id="rId44" Type="http://schemas.openxmlformats.org/officeDocument/2006/relationships/image" Target="../media/image68.emf"/><Relationship Id="rId52" Type="http://schemas.openxmlformats.org/officeDocument/2006/relationships/image" Target="../media/image76.emf"/><Relationship Id="rId60" Type="http://schemas.openxmlformats.org/officeDocument/2006/relationships/image" Target="../media/image84.emf"/><Relationship Id="rId65" Type="http://schemas.openxmlformats.org/officeDocument/2006/relationships/image" Target="../media/image8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Relationship Id="rId13" Type="http://schemas.openxmlformats.org/officeDocument/2006/relationships/image" Target="../media/image37.emf"/><Relationship Id="rId18" Type="http://schemas.openxmlformats.org/officeDocument/2006/relationships/image" Target="../media/image42.emf"/><Relationship Id="rId39" Type="http://schemas.openxmlformats.org/officeDocument/2006/relationships/image" Target="../media/image63.emf"/><Relationship Id="rId34" Type="http://schemas.openxmlformats.org/officeDocument/2006/relationships/image" Target="../media/image58.emf"/><Relationship Id="rId50" Type="http://schemas.openxmlformats.org/officeDocument/2006/relationships/image" Target="../media/image74.emf"/><Relationship Id="rId55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34" Type="http://schemas.openxmlformats.org/officeDocument/2006/relationships/image" Target="../media/image12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33" Type="http://schemas.openxmlformats.org/officeDocument/2006/relationships/image" Target="../media/image1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32" Type="http://schemas.openxmlformats.org/officeDocument/2006/relationships/image" Target="../media/image12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31" Type="http://schemas.openxmlformats.org/officeDocument/2006/relationships/image" Target="../media/image12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image" Target="../media/image121.png"/><Relationship Id="rId35" Type="http://schemas.openxmlformats.org/officeDocument/2006/relationships/hyperlink" Target="https://iconics.sharepoint.com/:f:/r/sites/MarketingPortal/Graphics/_ICONICS%20logos?csf=1&amp;web=1&amp;e=7uW9G9" TargetMode="External"/><Relationship Id="rId8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30,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5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6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3996328" y="1253900"/>
            <a:ext cx="4199345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Thank You!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CAED-3CA4-4851-A1D4-6F2AB5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938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to edit Team &amp; Agenda Slides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994613-4B7F-47AB-87E6-FD2843C40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608306"/>
              </p:ext>
            </p:extLst>
          </p:nvPr>
        </p:nvGraphicFramePr>
        <p:xfrm>
          <a:off x="838200" y="1245053"/>
          <a:ext cx="10515600" cy="489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D0848-544C-423D-9B86-8C73935FD83C}"/>
              </a:ext>
            </a:extLst>
          </p:cNvPr>
          <p:cNvCxnSpPr>
            <a:cxnSpLocks/>
          </p:cNvCxnSpPr>
          <p:nvPr/>
        </p:nvCxnSpPr>
        <p:spPr>
          <a:xfrm>
            <a:off x="4180703" y="1552832"/>
            <a:ext cx="659027" cy="443617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003FD3-69D7-4CB0-91BF-EF13E916DE3E}"/>
              </a:ext>
            </a:extLst>
          </p:cNvPr>
          <p:cNvSpPr txBox="1"/>
          <p:nvPr/>
        </p:nvSpPr>
        <p:spPr>
          <a:xfrm>
            <a:off x="1552832" y="44724"/>
            <a:ext cx="306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SmartArt. A popup will display on the left when you try edit it. To add more Team Members or Agenda items, hit the “Enter” key on the last entry.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8B25-0834-4132-A774-968FBEBDECD7}"/>
              </a:ext>
            </a:extLst>
          </p:cNvPr>
          <p:cNvSpPr txBox="1"/>
          <p:nvPr/>
        </p:nvSpPr>
        <p:spPr>
          <a:xfrm>
            <a:off x="412474" y="4793971"/>
            <a:ext cx="310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Click the picture icon to browse for a photo of the corresponding team member.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9DC09-ACB3-4FB6-BF49-4B08DC161C9C}"/>
              </a:ext>
            </a:extLst>
          </p:cNvPr>
          <p:cNvCxnSpPr>
            <a:cxnSpLocks/>
          </p:cNvCxnSpPr>
          <p:nvPr/>
        </p:nvCxnSpPr>
        <p:spPr>
          <a:xfrm flipV="1">
            <a:off x="2981739" y="4649939"/>
            <a:ext cx="870121" cy="409012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0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48754B0D-A50A-432F-9BE9-5EE5148874CA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2866141953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750960-E9CD-4BCC-98CF-DFC99B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Meet the Presentation Team</a:t>
            </a:r>
          </a:p>
        </p:txBody>
      </p:sp>
    </p:spTree>
    <p:extLst>
      <p:ext uri="{BB962C8B-B14F-4D97-AF65-F5344CB8AC3E}">
        <p14:creationId xmlns:p14="http://schemas.microsoft.com/office/powerpoint/2010/main" val="34715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EA853003-2956-4920-B444-B00D486F06D8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448994777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556A79-3B7B-4054-A379-FA4B48D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818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179B5-C1C0-4489-803F-15FD407E7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535" y="3626756"/>
            <a:ext cx="390336" cy="321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453AC-1BD2-400C-BD2F-A9C34642F0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494" y="4373724"/>
            <a:ext cx="390336" cy="385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85ADE-F667-4E8F-9CE2-0777388969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58" y="3648929"/>
            <a:ext cx="456056" cy="2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E4D94-7416-4090-A8AB-E735AA2A3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583" y="2838242"/>
            <a:ext cx="342042" cy="3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41-A497-4F42-B385-3EFC89A895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45" y="3583775"/>
            <a:ext cx="309467" cy="40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73E34-DCAF-49ED-A877-917DF2FBFE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55" y="4387549"/>
            <a:ext cx="358330" cy="35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B49B1-039E-4202-92D7-5F0F720AE6A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428" y="2133330"/>
            <a:ext cx="399092" cy="338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26084-4363-42F4-B494-BE125DD86FF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856" y="3642810"/>
            <a:ext cx="492682" cy="28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76530-9421-46AD-A1D4-B6218E513B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985" y="4379405"/>
            <a:ext cx="374617" cy="374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1CC1A-7501-4A0F-A151-70327EABA0D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700" y="4369236"/>
            <a:ext cx="317653" cy="394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FD291-D686-4997-A831-5427DEB459C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066" y="4387549"/>
            <a:ext cx="358330" cy="35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DDB38-6252-47CD-8698-5189160471B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641" y="4411982"/>
            <a:ext cx="411243" cy="30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1C57B-B15B-4AF9-AEBD-39DC49B5015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451" y="4369236"/>
            <a:ext cx="313517" cy="394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CD735-BCB9-4429-9003-948827080F7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82" y="4389575"/>
            <a:ext cx="390905" cy="354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21AE-CAB4-45BE-9D8E-DDE3E770BFC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01" y="4373286"/>
            <a:ext cx="342042" cy="386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F6C6B8-6A8D-4023-95F9-D99D6E6DAE9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050" y="4363117"/>
            <a:ext cx="317654" cy="407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D16E0-E453-49E0-AD1A-E269A8D1629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83" y="4389575"/>
            <a:ext cx="354279" cy="354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5894EA-9790-44F6-90A0-4819AB4008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291" y="3575632"/>
            <a:ext cx="297229" cy="423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AC6C5-A63F-4441-A0D5-CA11EF712C8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190" y="2887106"/>
            <a:ext cx="358330" cy="26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64CFA-910B-4D43-918F-8EC5E693E247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95" y="3624496"/>
            <a:ext cx="358330" cy="325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0A4DA7-6D4D-45DD-BB98-85B699C7B6E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218822"/>
            <a:ext cx="378668" cy="16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10A450-C7F4-467F-9F7C-CAB1BC61E67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35" y="3616352"/>
            <a:ext cx="374617" cy="342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0836AF-6503-43F6-8B43-E401B806662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434" y="3634666"/>
            <a:ext cx="423481" cy="305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E63985-AD88-4BCF-9616-67E11C63BB9E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85" y="3593945"/>
            <a:ext cx="358330" cy="3868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DD1F68-1979-46DA-B7E1-321F08826E72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543" y="2868750"/>
            <a:ext cx="419430" cy="301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11FB6-6E5C-49EE-B83A-B5E63A7F5814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037" y="2868750"/>
            <a:ext cx="435718" cy="3013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FBA1EA-9860-4139-98F4-34749ACED9FC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326" y="2170000"/>
            <a:ext cx="374618" cy="2646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537E03-D6C8-47DC-9AFD-4B7BE70E3BDC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55" y="1400724"/>
            <a:ext cx="411243" cy="317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1131C-321D-40FB-9AFB-F63A6205C1D4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58" y="3608208"/>
            <a:ext cx="366517" cy="358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DA39FE-24D4-4F1D-A2DD-EED1D4D14900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91" y="2889132"/>
            <a:ext cx="484582" cy="260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7F6CDD-3B53-4CA9-8C91-C785C449542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1372241"/>
            <a:ext cx="399092" cy="374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77C2F6-9217-4383-A89C-16D420FA4D33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66" y="1417012"/>
            <a:ext cx="447956" cy="2850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2283B3-2313-4115-B5C4-DD7725A9F858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04" y="2909471"/>
            <a:ext cx="500869" cy="2199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DF1D10-3C34-4397-9813-7200818EB1B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72" y="3549174"/>
            <a:ext cx="248366" cy="476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68A67-9C45-4D90-86A3-59A778F8D58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183" y="2840267"/>
            <a:ext cx="346092" cy="3583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FF10D2-680D-4C1C-BE8E-459A524D769A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2" y="1378360"/>
            <a:ext cx="382805" cy="3623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5A0E76-1F12-480F-924E-570BEC9D8DD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673" y="2828072"/>
            <a:ext cx="337992" cy="3827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23D932-E035-42DA-95DE-8A95794A895D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919" y="2121135"/>
            <a:ext cx="337991" cy="3623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C98B6EC-93CB-4BAA-8750-D25D061C9A9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224" y="1380385"/>
            <a:ext cx="358330" cy="3583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E7C18E-36E2-4F40-90D5-DC2C8164C3A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071" y="3575632"/>
            <a:ext cx="301365" cy="4234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C751C7-F0EE-4CB2-B921-34C9F280B138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122" y="1380385"/>
            <a:ext cx="358330" cy="3583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D0C051-E1C6-4447-9A2B-877018CB550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3589895"/>
            <a:ext cx="317653" cy="3949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9DCD92-11D8-4CFD-9072-B47D2AB6EF8A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90" y="1404818"/>
            <a:ext cx="431666" cy="309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BE952F-C669-408D-819E-4ECF2384F345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020" y="1380385"/>
            <a:ext cx="358330" cy="3583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D35310-9F33-4378-A36C-CD24B90DD5A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84" y="1357978"/>
            <a:ext cx="325754" cy="4031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AE9300-68C2-42E6-8FEE-9971F0BA297F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356" y="2090583"/>
            <a:ext cx="309467" cy="423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308C-00DB-4A92-B2D9-96160840F834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004" y="1364097"/>
            <a:ext cx="333941" cy="390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31EF28-D3CE-4AEE-B9B9-81591A0B51D3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197" y="2151643"/>
            <a:ext cx="415379" cy="301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1C3C8D-004F-44B9-870D-2749666508F4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874869"/>
            <a:ext cx="447955" cy="2891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2393A1-A7BC-4ECE-9AB6-040C9A66E91F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918" y="1370216"/>
            <a:ext cx="317654" cy="3786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EFEBF52-C415-4328-A2CA-C5A87F41EA9A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871" y="2811785"/>
            <a:ext cx="305415" cy="415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F457692-BD7D-4D0A-88E4-92C0A268668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73" y="2123160"/>
            <a:ext cx="366517" cy="35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F68810-D1D2-4791-A332-BEDCE18FDE6D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543" y="2147593"/>
            <a:ext cx="427530" cy="30947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C4B7C7-3969-4400-84ED-CBE022CF7244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76" y="2188313"/>
            <a:ext cx="480444" cy="2280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986B30-05A6-4B7A-B47F-5F4D96832CB0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214" y="2842293"/>
            <a:ext cx="390905" cy="354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934D8E-BB1F-475E-A1CE-F5FA5C2401BD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198" y="2125186"/>
            <a:ext cx="390905" cy="3542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36E9A1F-7A49-477C-AB60-E9B926816A82}"/>
              </a:ext>
            </a:extLst>
          </p:cNvPr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163" y="2184220"/>
            <a:ext cx="553782" cy="2362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44445DD-3983-4620-B7F5-B66F583FCC59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658" y="1412962"/>
            <a:ext cx="456056" cy="2931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1755F4-A621-4B1C-B91B-42737ED28A70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60" y="4391643"/>
            <a:ext cx="411243" cy="350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0BB0B5-429B-4FF8-931E-37577D103227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019" y="2163881"/>
            <a:ext cx="464156" cy="2769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8D997D-5E16-4C03-A870-57DA91F71437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491" y="2848411"/>
            <a:ext cx="329805" cy="3420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8628F2-AE24-46F6-8ED0-7F4EF588C4FE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807" y="4365485"/>
            <a:ext cx="386196" cy="4024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C7F8040-791D-4C89-8545-C48991C7859B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829" y="2129574"/>
            <a:ext cx="369937" cy="3455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4A10F74-2D94-495A-8593-D81254298B50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140" y="1417255"/>
            <a:ext cx="434976" cy="2846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9B5641-EAA4-4776-A3C8-CC7FC86EE52F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28" y="4398006"/>
            <a:ext cx="378024" cy="3374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22A1873-F86F-4C6F-A409-712104471863}"/>
              </a:ext>
            </a:extLst>
          </p:cNvPr>
          <p:cNvPicPr>
            <a:picLocks noChangeAspect="1"/>
          </p:cNvPicPr>
          <p:nvPr/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732" y="3606491"/>
            <a:ext cx="349633" cy="3617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6F1538-EBA4-4F28-8363-3E4FF5690BCF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891" y="2828398"/>
            <a:ext cx="333374" cy="3820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2183C4-B43F-4F1B-B9A8-A5B12EEFB76B}"/>
              </a:ext>
            </a:extLst>
          </p:cNvPr>
          <p:cNvSpPr txBox="1"/>
          <p:nvPr/>
        </p:nvSpPr>
        <p:spPr>
          <a:xfrm>
            <a:off x="0" y="5526305"/>
            <a:ext cx="12192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If you don’t see what you’re looking for,</a:t>
            </a:r>
            <a:b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check the Marketing Portal or send specific requests to 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  <a:hlinkClick r:id="rId70"/>
              </a:rPr>
              <a:t>brett@iconics.com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A5BF6CE5-85EC-4EB0-8397-8C563E764AD4}"/>
              </a:ext>
            </a:extLst>
          </p:cNvPr>
          <p:cNvSpPr/>
          <p:nvPr/>
        </p:nvSpPr>
        <p:spPr>
          <a:xfrm>
            <a:off x="6096000" y="0"/>
            <a:ext cx="6096001" cy="5958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20050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Product Logos</a:t>
            </a:r>
          </a:p>
        </p:txBody>
      </p:sp>
      <p:pic>
        <p:nvPicPr>
          <p:cNvPr id="72" name="Picture 71" descr="A black background with red text&#10;&#10;Description automatically generated with medium confidence">
            <a:extLst>
              <a:ext uri="{FF2B5EF4-FFF2-40B4-BE49-F238E27FC236}">
                <a16:creationId xmlns:a16="http://schemas.microsoft.com/office/drawing/2014/main" id="{8B7CECAE-DF3E-4FD5-96BE-B6E79C330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087948"/>
            <a:ext cx="2069176" cy="3641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90B7D8E-1D40-4960-83AD-13061D400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791586"/>
            <a:ext cx="1992595" cy="235986"/>
          </a:xfrm>
          <a:prstGeom prst="rect">
            <a:avLst/>
          </a:prstGeom>
        </p:spPr>
      </p:pic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5FDC98B9-6994-4E63-A00E-DA14704F2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367072"/>
            <a:ext cx="1442486" cy="242238"/>
          </a:xfrm>
          <a:prstGeom prst="rect">
            <a:avLst/>
          </a:prstGeom>
        </p:spPr>
      </p:pic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7BFBA9D7-34E1-40C8-95E4-DE17FE9968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948810"/>
            <a:ext cx="2234836" cy="29693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7E3BB-E653-43DA-BBA9-564BD9561C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3585246"/>
            <a:ext cx="2259841" cy="296936"/>
          </a:xfrm>
          <a:prstGeom prst="rect">
            <a:avLst/>
          </a:prstGeom>
        </p:spPr>
      </p:pic>
      <p:pic>
        <p:nvPicPr>
          <p:cNvPr id="84" name="Picture 83" descr="Logo&#10;&#10;Description automatically generated">
            <a:extLst>
              <a:ext uri="{FF2B5EF4-FFF2-40B4-BE49-F238E27FC236}">
                <a16:creationId xmlns:a16="http://schemas.microsoft.com/office/drawing/2014/main" id="{2FFC9685-1535-442E-9614-76FFBD7A99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221682"/>
            <a:ext cx="1647211" cy="235986"/>
          </a:xfrm>
          <a:prstGeom prst="rect">
            <a:avLst/>
          </a:prstGeom>
        </p:spPr>
      </p:pic>
      <p:pic>
        <p:nvPicPr>
          <p:cNvPr id="86" name="Picture 85" descr="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47CC676-EC20-4063-9BDE-A412E59C633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797168"/>
            <a:ext cx="2126998" cy="306313"/>
          </a:xfrm>
          <a:prstGeom prst="rect">
            <a:avLst/>
          </a:prstGeom>
        </p:spPr>
      </p:pic>
      <p:pic>
        <p:nvPicPr>
          <p:cNvPr id="88" name="Picture 87" descr="Text&#10;&#10;Description automatically generated">
            <a:extLst>
              <a:ext uri="{FF2B5EF4-FFF2-40B4-BE49-F238E27FC236}">
                <a16:creationId xmlns:a16="http://schemas.microsoft.com/office/drawing/2014/main" id="{BCC40D13-9D21-4624-A61D-F1ABE4B813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5442980"/>
            <a:ext cx="2403617" cy="307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1C98DA0-1DC1-42D3-B7C4-77E43F925AE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087948"/>
            <a:ext cx="2053544" cy="235986"/>
          </a:xfrm>
          <a:prstGeom prst="rect">
            <a:avLst/>
          </a:prstGeom>
        </p:spPr>
      </p:pic>
      <p:pic>
        <p:nvPicPr>
          <p:cNvPr id="92" name="Picture 9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03C525C-0A3E-4703-9394-3A1EC213584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694961"/>
            <a:ext cx="1262758" cy="235986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2CA20A74-9E71-45B5-B9F0-CA8A462E521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301974"/>
            <a:ext cx="1314331" cy="235986"/>
          </a:xfrm>
          <a:prstGeom prst="rect">
            <a:avLst/>
          </a:prstGeom>
        </p:spPr>
      </p:pic>
      <p:pic>
        <p:nvPicPr>
          <p:cNvPr id="96" name="Picture 95" descr="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DE1E47C-AA21-41E1-872D-94FE13FBA8C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908987"/>
            <a:ext cx="1606577" cy="235986"/>
          </a:xfrm>
          <a:prstGeom prst="rect">
            <a:avLst/>
          </a:prstGeom>
        </p:spPr>
      </p:pic>
      <p:pic>
        <p:nvPicPr>
          <p:cNvPr id="98" name="Picture 97" descr="A picture containing logo&#10;&#10;Description automatically generated">
            <a:extLst>
              <a:ext uri="{FF2B5EF4-FFF2-40B4-BE49-F238E27FC236}">
                <a16:creationId xmlns:a16="http://schemas.microsoft.com/office/drawing/2014/main" id="{C1BDD373-405E-4D3F-B310-C800931FE91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3516000"/>
            <a:ext cx="2319228" cy="296936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F94F312F-0603-4348-B10E-A48001F6C84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183963"/>
            <a:ext cx="2061363" cy="296936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17C234D-EC7D-4B69-A7B6-A961711E01B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851926"/>
            <a:ext cx="1319020" cy="235986"/>
          </a:xfrm>
          <a:prstGeom prst="rect">
            <a:avLst/>
          </a:prstGeom>
        </p:spPr>
      </p:pic>
      <p:pic>
        <p:nvPicPr>
          <p:cNvPr id="104" name="Picture 103" descr="Logo&#10;&#10;Description automatically generated with medium confidence">
            <a:extLst>
              <a:ext uri="{FF2B5EF4-FFF2-40B4-BE49-F238E27FC236}">
                <a16:creationId xmlns:a16="http://schemas.microsoft.com/office/drawing/2014/main" id="{AD1B861A-1294-412E-BFEF-5727F08A672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5458940"/>
            <a:ext cx="1584699" cy="2359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B7594F0-D649-42FC-AB84-94699318B40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087948"/>
            <a:ext cx="2069176" cy="36413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849342D-8654-4A0A-A463-A853BB8E083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791889"/>
            <a:ext cx="1992595" cy="23598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519CFB1-457B-4166-842A-9FA40FB6F40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2367678"/>
            <a:ext cx="1442486" cy="24223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A3F3803-BB5A-436E-AD46-95B733452EB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2949719"/>
            <a:ext cx="2234834" cy="29693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4667318-17BF-4F33-AEB6-EF6122C0836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3586459"/>
            <a:ext cx="2259839" cy="29693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605BE9A-9C50-475A-BC4B-5AF9B8368D03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223199"/>
            <a:ext cx="1647211" cy="23598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9A9BFD4-8795-4570-94BD-04773FD1F651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798988"/>
            <a:ext cx="2126998" cy="30418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92BAC03-45F6-4032-976A-B4A8EBD369F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5442980"/>
            <a:ext cx="2403614" cy="3078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B87717F-BF3F-46CA-9269-341238D18967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087948"/>
            <a:ext cx="2053544" cy="23598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7FBFBB0-46BB-47A8-A89A-0E88150DD9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693823"/>
            <a:ext cx="1262758" cy="23598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89501E0-4091-49A6-ACBE-FBD850D99901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299698"/>
            <a:ext cx="1314331" cy="23598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132D39F-FEBD-4455-9867-49F6313D6AC4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905573"/>
            <a:ext cx="1606577" cy="23598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98243A4-960D-4033-A563-EBE5C7D53241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3511448"/>
            <a:ext cx="2319227" cy="2969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46927DA-C902-4B95-8758-267928875013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6" y="4178274"/>
            <a:ext cx="2061361" cy="29693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9D76C9E-99CA-4851-A229-B86F987ECB90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4845100"/>
            <a:ext cx="1319020" cy="23598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69F2222-4EBF-4D10-8CE8-8812281B06DE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5450978"/>
            <a:ext cx="1584699" cy="23598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0250DA1-E52C-4483-A489-2C50C28CC627}"/>
              </a:ext>
            </a:extLst>
          </p:cNvPr>
          <p:cNvSpPr txBox="1"/>
          <p:nvPr/>
        </p:nvSpPr>
        <p:spPr>
          <a:xfrm>
            <a:off x="0" y="5958509"/>
            <a:ext cx="12192000" cy="921845"/>
          </a:xfrm>
          <a:prstGeom prst="rect">
            <a:avLst/>
          </a:prstGeom>
          <a:solidFill>
            <a:schemeClr val="accent3"/>
          </a:solidFill>
        </p:spPr>
        <p:txBody>
          <a:bodyPr wrap="square" tIns="9144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Don’t see what you need? Check the complete list of logos here:</a:t>
            </a:r>
            <a:b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  <a:hlinkClick r:id="rId35"/>
              </a:rPr>
              <a:t>https://iconics.sharepoint.com/:f:/r/sites/MarketingPortal/Graphics/_ICONICS%20logos?csf=1&amp;web=1&amp;e=7uW9G9</a:t>
            </a:r>
            <a:endParaRPr lang="en-US" sz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15CAE-611C-4BA5-BDAE-56597CAF90C5}"/>
              </a:ext>
            </a:extLst>
          </p:cNvPr>
          <p:cNvSpPr txBox="1"/>
          <p:nvPr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</p:spTree>
    <p:extLst>
      <p:ext uri="{BB962C8B-B14F-4D97-AF65-F5344CB8AC3E}">
        <p14:creationId xmlns:p14="http://schemas.microsoft.com/office/powerpoint/2010/main" val="145949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6354449" y="5289921"/>
            <a:ext cx="5608948" cy="12003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funkci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  <a:endParaRPr lang="cs-CZ" dirty="0"/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5238943" y="3742985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/Rider/WebStorm/Visual Studio/…</a:t>
            </a:r>
            <a:endParaRPr lang="cs-CZ" dirty="0"/>
          </a:p>
          <a:p>
            <a:pPr lvl="1"/>
            <a:r>
              <a:rPr lang="cs-CZ" dirty="0"/>
              <a:t>Pozor na UI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kousky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Ale: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„Komentáře jsou zbytečné nebo lžou.“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2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577</Words>
  <Application>Microsoft Office PowerPoint</Application>
  <PresentationFormat>Widescreen</PresentationFormat>
  <Paragraphs>101</Paragraphs>
  <Slides>16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Agilní Vývoj</vt:lpstr>
      <vt:lpstr>Code Refactoring – Co?</vt:lpstr>
      <vt:lpstr>Code Refactoring – Jak?</vt:lpstr>
      <vt:lpstr>Code Refactoring – Proč?</vt:lpstr>
      <vt:lpstr>Malá odbočka: Komentáře</vt:lpstr>
      <vt:lpstr>Test-Driven Development</vt:lpstr>
      <vt:lpstr>Code Coverage</vt:lpstr>
      <vt:lpstr>Zdroje</vt:lpstr>
      <vt:lpstr>PowerPoint Presentation</vt:lpstr>
      <vt:lpstr>How to edit Team &amp; Agenda Slides</vt:lpstr>
      <vt:lpstr>Meet the Presentation Team</vt:lpstr>
      <vt:lpstr>Agenda</vt:lpstr>
      <vt:lpstr>Icons</vt:lpstr>
      <vt:lpstr>Product Logos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37</cp:revision>
  <dcterms:created xsi:type="dcterms:W3CDTF">2020-01-29T15:51:47Z</dcterms:created>
  <dcterms:modified xsi:type="dcterms:W3CDTF">2024-04-18T12:38:09Z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